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 SemiBold"/>
      <p:regular r:id="rId36"/>
      <p:bold r:id="rId37"/>
      <p:italic r:id="rId38"/>
      <p:boldItalic r:id="rId39"/>
    </p:embeddedFont>
    <p:embeddedFont>
      <p:font typeface="Raleway"/>
      <p:regular r:id="rId40"/>
      <p:bold r:id="rId41"/>
      <p:italic r:id="rId42"/>
      <p:boldItalic r:id="rId43"/>
    </p:embeddedFont>
    <p:embeddedFont>
      <p:font typeface="Quattrocento Sans"/>
      <p:regular r:id="rId44"/>
      <p:bold r:id="rId45"/>
      <p:italic r:id="rId46"/>
      <p:boldItalic r:id="rId47"/>
    </p:embeddedFont>
    <p:embeddedFont>
      <p:font typeface="Barlow SemiBold"/>
      <p:regular r:id="rId48"/>
      <p:bold r:id="rId49"/>
      <p:italic r:id="rId50"/>
      <p:boldItalic r:id="rId51"/>
    </p:embeddedFont>
    <p:embeddedFont>
      <p:font typeface="Barlow Light"/>
      <p:regular r:id="rId52"/>
      <p:bold r:id="rId53"/>
      <p:italic r:id="rId54"/>
      <p:boldItalic r:id="rId55"/>
    </p:embeddedFont>
    <p:embeddedFont>
      <p:font typeface="Barlow"/>
      <p:regular r:id="rId56"/>
      <p:bold r:id="rId57"/>
      <p:italic r:id="rId58"/>
      <p:boldItalic r:id="rId59"/>
    </p:embeddedFont>
    <p:embeddedFont>
      <p:font typeface="Century Gothic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Tara Keckeis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462B6C-C4C9-4C7C-9B89-2CA678E18318}">
  <a:tblStyle styleId="{8A462B6C-C4C9-4C7C-9B89-2CA678E183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QuattrocentoSans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QuattrocentoSans-italic.fntdata"/><Relationship Id="rId45" Type="http://schemas.openxmlformats.org/officeDocument/2006/relationships/font" Target="fonts/Quattrocento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BarlowSemiBold-regular.fntdata"/><Relationship Id="rId47" Type="http://schemas.openxmlformats.org/officeDocument/2006/relationships/font" Target="fonts/QuattrocentoSans-boldItalic.fntdata"/><Relationship Id="rId49" Type="http://schemas.openxmlformats.org/officeDocument/2006/relationships/font" Target="fonts/Barlow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alewaySemiBold-bold.fntdata"/><Relationship Id="rId36" Type="http://schemas.openxmlformats.org/officeDocument/2006/relationships/font" Target="fonts/RalewaySemiBold-regular.fntdata"/><Relationship Id="rId39" Type="http://schemas.openxmlformats.org/officeDocument/2006/relationships/font" Target="fonts/RalewaySemiBold-boldItalic.fntdata"/><Relationship Id="rId38" Type="http://schemas.openxmlformats.org/officeDocument/2006/relationships/font" Target="fonts/RalewaySemiBold-italic.fntdata"/><Relationship Id="rId62" Type="http://schemas.openxmlformats.org/officeDocument/2006/relationships/font" Target="fonts/CenturyGothic-italic.fntdata"/><Relationship Id="rId61" Type="http://schemas.openxmlformats.org/officeDocument/2006/relationships/font" Target="fonts/CenturyGothic-bold.fntdata"/><Relationship Id="rId20" Type="http://schemas.openxmlformats.org/officeDocument/2006/relationships/slide" Target="slides/slide14.xml"/><Relationship Id="rId63" Type="http://schemas.openxmlformats.org/officeDocument/2006/relationships/font" Target="fonts/CenturyGothic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enturyGothic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SemiBold-boldItalic.fntdata"/><Relationship Id="rId50" Type="http://schemas.openxmlformats.org/officeDocument/2006/relationships/font" Target="fonts/BarlowSemiBold-italic.fntdata"/><Relationship Id="rId53" Type="http://schemas.openxmlformats.org/officeDocument/2006/relationships/font" Target="fonts/BarlowLight-bold.fntdata"/><Relationship Id="rId52" Type="http://schemas.openxmlformats.org/officeDocument/2006/relationships/font" Target="fonts/BarlowLight-regular.fntdata"/><Relationship Id="rId11" Type="http://schemas.openxmlformats.org/officeDocument/2006/relationships/slide" Target="slides/slide5.xml"/><Relationship Id="rId55" Type="http://schemas.openxmlformats.org/officeDocument/2006/relationships/font" Target="fonts/Barlow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BarlowLight-italic.fntdata"/><Relationship Id="rId13" Type="http://schemas.openxmlformats.org/officeDocument/2006/relationships/slide" Target="slides/slide7.xml"/><Relationship Id="rId57" Type="http://schemas.openxmlformats.org/officeDocument/2006/relationships/font" Target="fonts/Barlow-bold.fntdata"/><Relationship Id="rId12" Type="http://schemas.openxmlformats.org/officeDocument/2006/relationships/slide" Target="slides/slide6.xml"/><Relationship Id="rId56" Type="http://schemas.openxmlformats.org/officeDocument/2006/relationships/font" Target="fonts/Barlow-regular.fntdata"/><Relationship Id="rId15" Type="http://schemas.openxmlformats.org/officeDocument/2006/relationships/slide" Target="slides/slide9.xml"/><Relationship Id="rId59" Type="http://schemas.openxmlformats.org/officeDocument/2006/relationships/font" Target="fonts/Barlow-boldItalic.fntdata"/><Relationship Id="rId14" Type="http://schemas.openxmlformats.org/officeDocument/2006/relationships/slide" Target="slides/slide8.xml"/><Relationship Id="rId58" Type="http://schemas.openxmlformats.org/officeDocument/2006/relationships/font" Target="fonts/Barlow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04T01:06:34.856">
    <p:pos x="6000" y="0"/>
    <p:text>kyuvienco@gmail.com - I would suggest to keep the main slides back to the outline in readme:
*-What do we hope to acheive? -
*-What steps are being taken to achieve this
*-Current Progress
*-Point you plan on being at next week. (possible change this to Conclusion)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11-04T01:00:57.586">
    <p:pos x="6000" y="0"/>
    <p:text>kyuvienco@gmail.com - can you check that order but this is a good slide for some bullet points on each stage.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</a:t>
            </a:r>
            <a:r>
              <a:rPr lang="en"/>
              <a:t>potential visual of analysis process: Database → Machine Learning → Analysis → Visualization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slide of the machine learning model we used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f87dc18827_0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f87dc1882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slide of the machine learning model we used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slides briefly displaying some code as we discuss what we did and how we got our results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data tables to tell the story of how the data looks. Data Charts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vaccines. Such wow.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holder of other big numbers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our GeoJSON map. </a:t>
            </a:r>
            <a:r>
              <a:rPr lang="en"/>
              <a:t>Java</a:t>
            </a:r>
            <a:r>
              <a:rPr lang="en"/>
              <a:t> a screenshot image, but also link to the page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our findings. Next few slides discussing the results, and how we can improve on our analysis with more time.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d61581f85_0_9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d61581f85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improve our analysis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and how we narrowed down our demo target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main dashboard page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c620bbb036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c620bbb03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this us.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c620bbb036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c620bbb03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is great for post-mortem analysis of our data and how we can improve.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slide 2 or 3 for our overview slide 2 less text and better for presentation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d61581f85_0_8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d61581f85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but overall fluff helpful as reminder for what jumping into. Maybe an overview of how the presentation will flow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d61581f85_0_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 visuals should be of the database and the datasets we are using</a:t>
            </a:r>
            <a:endParaRPr/>
          </a:p>
        </p:txBody>
      </p:sp>
      <p:sp>
        <p:nvSpPr>
          <p:cNvPr id="545" name="Google Shape;545;gfd61581f85_0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d61581f85_0_5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visuals should be of the </a:t>
            </a:r>
            <a:r>
              <a:rPr lang="en"/>
              <a:t>database</a:t>
            </a:r>
            <a:r>
              <a:rPr lang="en"/>
              <a:t> and the datasets we are using</a:t>
            </a:r>
            <a:endParaRPr/>
          </a:p>
        </p:txBody>
      </p:sp>
      <p:sp>
        <p:nvSpPr>
          <p:cNvPr id="580" name="Google Shape;580;gfd61581f85_0_5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d61581f8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on map of vaccinations across NYS</a:t>
            </a:r>
            <a:endParaRPr/>
          </a:p>
        </p:txBody>
      </p:sp>
      <p:sp>
        <p:nvSpPr>
          <p:cNvPr id="615" name="Google Shape;615;gfd61581f8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 our analysis process. Tools and tech we used.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Relationship Id="rId5" Type="http://schemas.openxmlformats.org/officeDocument/2006/relationships/image" Target="../media/image14.jpg"/><Relationship Id="rId6" Type="http://schemas.openxmlformats.org/officeDocument/2006/relationships/image" Target="../media/image1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COVID Vaccination </a:t>
            </a:r>
            <a:endParaRPr/>
          </a:p>
        </p:txBody>
      </p:sp>
      <p:grpSp>
        <p:nvGrpSpPr>
          <p:cNvPr id="64" name="Google Shape;64;p12"/>
          <p:cNvGrpSpPr/>
          <p:nvPr/>
        </p:nvGrpSpPr>
        <p:grpSpPr>
          <a:xfrm>
            <a:off x="5144045" y="668001"/>
            <a:ext cx="3819526" cy="3807006"/>
            <a:chOff x="5144045" y="668001"/>
            <a:chExt cx="3819526" cy="3807006"/>
          </a:xfrm>
        </p:grpSpPr>
        <p:grpSp>
          <p:nvGrpSpPr>
            <p:cNvPr id="65" name="Google Shape;65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6" name="Google Shape;66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" name="Google Shape;173;p12"/>
            <p:cNvSpPr/>
            <p:nvPr/>
          </p:nvSpPr>
          <p:spPr>
            <a:xfrm>
              <a:off x="6986665" y="3342725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327342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014156" y="3298709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76493" y="3396565"/>
              <a:ext cx="664692" cy="383742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912754" y="3450709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63331" y="3479190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813984" y="3507747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451727" y="3699575"/>
              <a:ext cx="664616" cy="38374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87988" y="3753643"/>
              <a:ext cx="593293" cy="342595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338565" y="3782200"/>
              <a:ext cx="582091" cy="33604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289218" y="3810681"/>
              <a:ext cx="496671" cy="286816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582329" y="3561435"/>
              <a:ext cx="337413" cy="194766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7800200" y="3687162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018073" y="3812966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687910" y="670084"/>
              <a:ext cx="164002" cy="23977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00339" y="668001"/>
              <a:ext cx="78555" cy="96805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715688" y="773039"/>
              <a:ext cx="96898" cy="108448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550295" y="816287"/>
              <a:ext cx="182863" cy="260314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687493" y="808527"/>
              <a:ext cx="141254" cy="186323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2641" y="675415"/>
              <a:ext cx="103914" cy="12801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716857" y="674913"/>
              <a:ext cx="104325" cy="98187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1681" y="1319278"/>
              <a:ext cx="82039" cy="62578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92043" y="1339232"/>
              <a:ext cx="81667" cy="42638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653" y="1292322"/>
              <a:ext cx="75096" cy="58175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50998" y="1311512"/>
              <a:ext cx="74798" cy="3904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578488" y="992358"/>
              <a:ext cx="178821" cy="308422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627226" y="992967"/>
              <a:ext cx="178028" cy="333954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560953" y="971949"/>
              <a:ext cx="266226" cy="245057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74876" y="827227"/>
              <a:ext cx="92521" cy="324362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792998" y="823141"/>
              <a:ext cx="55942" cy="71147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683350" y="808424"/>
              <a:ext cx="47853" cy="50242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" name="Google Shape;204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5" name="Google Shape;205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" name="Google Shape;222;p12"/>
            <p:cNvSpPr/>
            <p:nvPr/>
          </p:nvSpPr>
          <p:spPr>
            <a:xfrm>
              <a:off x="7297552" y="1119942"/>
              <a:ext cx="135694" cy="266572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7309787" y="1745656"/>
              <a:ext cx="93354" cy="72328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7310617" y="1769417"/>
              <a:ext cx="92957" cy="4848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7197828" y="1680648"/>
              <a:ext cx="93332" cy="69654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7198064" y="1702707"/>
              <a:ext cx="92908" cy="4848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221254" y="1360384"/>
              <a:ext cx="326905" cy="395190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417903" y="1095544"/>
              <a:ext cx="102845" cy="100060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7381720" y="1109556"/>
              <a:ext cx="166879" cy="325717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7413797" y="991818"/>
              <a:ext cx="110830" cy="134949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7417935" y="980032"/>
              <a:ext cx="116959" cy="115584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7364000" y="1109861"/>
              <a:ext cx="53873" cy="78410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7794459" y="3551002"/>
              <a:ext cx="540846" cy="312343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7824798" y="3491907"/>
              <a:ext cx="470058" cy="181410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794490" y="3623727"/>
              <a:ext cx="41071" cy="82677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298847" y="3624184"/>
              <a:ext cx="36118" cy="82219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7842237" y="3535238"/>
              <a:ext cx="450190" cy="25984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7815050" y="3673683"/>
              <a:ext cx="491790" cy="17643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7794490" y="3472184"/>
              <a:ext cx="540791" cy="312391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7752377" y="3752957"/>
              <a:ext cx="148970" cy="86030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7787483" y="3773138"/>
              <a:ext cx="113842" cy="106298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7465892" y="3799784"/>
              <a:ext cx="345033" cy="254286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2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113340" y="4275363"/>
              <a:ext cx="345795" cy="199644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345604" y="3658605"/>
              <a:ext cx="79290" cy="172593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8356722" y="3587657"/>
              <a:ext cx="56997" cy="109672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8165307" y="4346248"/>
              <a:ext cx="122958" cy="68962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8165313" y="4357988"/>
              <a:ext cx="120890" cy="57443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8255166" y="4305930"/>
              <a:ext cx="122958" cy="68996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8255174" y="4317703"/>
              <a:ext cx="120890" cy="57443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8198325" y="3858200"/>
              <a:ext cx="179790" cy="507530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8224549" y="3442293"/>
              <a:ext cx="130498" cy="208861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8197056" y="3589895"/>
              <a:ext cx="200686" cy="332311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8000839" y="3631642"/>
              <a:ext cx="254803" cy="198498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8187055" y="3627341"/>
              <a:ext cx="77533" cy="113490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8224358" y="3433131"/>
              <a:ext cx="126514" cy="139443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8" name="Google Shape;258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59" name="Google Shape;259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65" name="Google Shape;265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0" name="Google Shape;270;p12"/>
            <p:cNvSpPr/>
            <p:nvPr/>
          </p:nvSpPr>
          <p:spPr>
            <a:xfrm>
              <a:off x="7451033" y="1163186"/>
              <a:ext cx="126359" cy="353331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7509451" y="1160411"/>
              <a:ext cx="72770" cy="98686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2" name="Google Shape;272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273" name="Google Shape;273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9" name="Google Shape;299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00" name="Google Shape;300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5" name="Google Shape;305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07" name="Google Shape;30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050" y="2607375"/>
            <a:ext cx="1704050" cy="20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- 4 deliverables</a:t>
            </a:r>
            <a:endParaRPr/>
          </a:p>
        </p:txBody>
      </p:sp>
      <p:sp>
        <p:nvSpPr>
          <p:cNvPr id="824" name="Google Shape;824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5" name="Google Shape;825;p21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826" name="Google Shape;826;p21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Database	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27" name="Google Shape;827;p21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b="1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28" name="Google Shape;828;p21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829" name="Google Shape;829;p2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0" name="Google Shape;830;p2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21"/>
          <p:cNvGrpSpPr/>
          <p:nvPr/>
        </p:nvGrpSpPr>
        <p:grpSpPr>
          <a:xfrm>
            <a:off x="2388508" y="1650350"/>
            <a:ext cx="2051418" cy="2588403"/>
            <a:chOff x="1083025" y="1574017"/>
            <a:chExt cx="1834900" cy="2315208"/>
          </a:xfrm>
        </p:grpSpPr>
        <p:sp>
          <p:nvSpPr>
            <p:cNvPr id="833" name="Google Shape;833;p21"/>
            <p:cNvSpPr txBox="1"/>
            <p:nvPr/>
          </p:nvSpPr>
          <p:spPr>
            <a:xfrm>
              <a:off x="1510075" y="1574017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Tech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34" name="Google Shape;834;p21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b="1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35" name="Google Shape;835;p21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836" name="Google Shape;836;p2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7" name="Google Shape;837;p2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21"/>
          <p:cNvGrpSpPr/>
          <p:nvPr/>
        </p:nvGrpSpPr>
        <p:grpSpPr>
          <a:xfrm>
            <a:off x="4302291" y="1649575"/>
            <a:ext cx="2051418" cy="2588383"/>
            <a:chOff x="1083025" y="1574035"/>
            <a:chExt cx="1834900" cy="2315190"/>
          </a:xfrm>
        </p:grpSpPr>
        <p:sp>
          <p:nvSpPr>
            <p:cNvPr id="840" name="Google Shape;840;p21"/>
            <p:cNvSpPr txBox="1"/>
            <p:nvPr/>
          </p:nvSpPr>
          <p:spPr>
            <a:xfrm>
              <a:off x="1510069" y="1574035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Visualization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41" name="Google Shape;841;p21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b="1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42" name="Google Shape;842;p21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843" name="Google Shape;843;p2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DADCE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4" name="Google Shape;844;p2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DAD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0B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21"/>
          <p:cNvGrpSpPr/>
          <p:nvPr/>
        </p:nvGrpSpPr>
        <p:grpSpPr>
          <a:xfrm>
            <a:off x="6217659" y="1649550"/>
            <a:ext cx="2051418" cy="2588395"/>
            <a:chOff x="1083025" y="1574024"/>
            <a:chExt cx="1834900" cy="2315201"/>
          </a:xfrm>
        </p:grpSpPr>
        <p:sp>
          <p:nvSpPr>
            <p:cNvPr id="847" name="Google Shape;847;p21"/>
            <p:cNvSpPr txBox="1"/>
            <p:nvPr/>
          </p:nvSpPr>
          <p:spPr>
            <a:xfrm>
              <a:off x="1204705" y="1574024"/>
              <a:ext cx="1023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Machine Learning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48" name="Google Shape;848;p21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b="1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49" name="Google Shape;849;p21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850" name="Google Shape;850;p2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DADCE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1" name="Google Shape;851;p2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DAD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0B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2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22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Slide</a:t>
            </a:r>
            <a:endParaRPr/>
          </a:p>
        </p:txBody>
      </p:sp>
      <p:sp>
        <p:nvSpPr>
          <p:cNvPr id="859" name="Google Shape;859;p22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1" name="Google Shape;8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578" y="152400"/>
            <a:ext cx="2741023" cy="3452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3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67" name="Google Shape;867;p2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Slide</a:t>
            </a:r>
            <a:endParaRPr/>
          </a:p>
        </p:txBody>
      </p:sp>
      <p:sp>
        <p:nvSpPr>
          <p:cNvPr id="868" name="Google Shape;868;p23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9" name="Google Shape;869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0" name="Google Shape;870;p23"/>
          <p:cNvGrpSpPr/>
          <p:nvPr/>
        </p:nvGrpSpPr>
        <p:grpSpPr>
          <a:xfrm>
            <a:off x="6179705" y="1137385"/>
            <a:ext cx="2925989" cy="2982732"/>
            <a:chOff x="1926580" y="602477"/>
            <a:chExt cx="4456273" cy="4762466"/>
          </a:xfrm>
        </p:grpSpPr>
        <p:sp>
          <p:nvSpPr>
            <p:cNvPr id="871" name="Google Shape;871;p23"/>
            <p:cNvSpPr/>
            <p:nvPr/>
          </p:nvSpPr>
          <p:spPr>
            <a:xfrm>
              <a:off x="4352367" y="1409287"/>
              <a:ext cx="1407834" cy="1779317"/>
            </a:xfrm>
            <a:custGeom>
              <a:rect b="b" l="l" r="r" t="t"/>
              <a:pathLst>
                <a:path extrusionOk="0" h="1779317" w="1407834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4492846" y="1745654"/>
              <a:ext cx="1118701" cy="793785"/>
            </a:xfrm>
            <a:custGeom>
              <a:rect b="b" l="l" r="r" t="t"/>
              <a:pathLst>
                <a:path extrusionOk="0" h="793785" w="1118701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3766118" y="879295"/>
              <a:ext cx="2497551" cy="3394041"/>
            </a:xfrm>
            <a:custGeom>
              <a:rect b="b" l="l" r="r" t="t"/>
              <a:pathLst>
                <a:path extrusionOk="0" h="3394041" w="2497551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3744257" y="892344"/>
              <a:ext cx="2498022" cy="3393845"/>
            </a:xfrm>
            <a:custGeom>
              <a:rect b="b" l="l" r="r" t="t"/>
              <a:pathLst>
                <a:path extrusionOk="0" h="3393845" w="2498022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3740075" y="894303"/>
              <a:ext cx="2498022" cy="3394082"/>
            </a:xfrm>
            <a:custGeom>
              <a:rect b="b" l="l" r="r" t="t"/>
              <a:pathLst>
                <a:path extrusionOk="0" h="3394082" w="2498022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3770110" y="934160"/>
              <a:ext cx="2435672" cy="3234830"/>
            </a:xfrm>
            <a:custGeom>
              <a:rect b="b" l="l" r="r" t="t"/>
              <a:pathLst>
                <a:path extrusionOk="0" h="3234830" w="2435672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3770110" y="934160"/>
              <a:ext cx="2435006" cy="3234925"/>
            </a:xfrm>
            <a:custGeom>
              <a:rect b="b" l="l" r="r" t="t"/>
              <a:pathLst>
                <a:path extrusionOk="0" h="3234925" w="2435006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6215951" y="4191660"/>
              <a:ext cx="26328" cy="93440"/>
            </a:xfrm>
            <a:custGeom>
              <a:rect b="b" l="l" r="r" t="t"/>
              <a:pathLst>
                <a:path extrusionOk="0" h="93440" w="26328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3761840" y="882675"/>
              <a:ext cx="63206" cy="27150"/>
            </a:xfrm>
            <a:custGeom>
              <a:rect b="b" l="l" r="r" t="t"/>
              <a:pathLst>
                <a:path extrusionOk="0" h="27150" w="63206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1985051" y="2961416"/>
              <a:ext cx="4154298" cy="2403527"/>
            </a:xfrm>
            <a:custGeom>
              <a:rect b="b" l="l" r="r" t="t"/>
              <a:pathLst>
                <a:path extrusionOk="0" h="2403527" w="4154298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2036757" y="2930659"/>
              <a:ext cx="4154369" cy="2403042"/>
            </a:xfrm>
            <a:custGeom>
              <a:rect b="b" l="l" r="r" t="t"/>
              <a:pathLst>
                <a:path extrusionOk="0" h="2403042" w="4154369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2036929" y="3869239"/>
              <a:ext cx="50374" cy="44958"/>
            </a:xfrm>
            <a:custGeom>
              <a:rect b="b" l="l" r="r" t="t"/>
              <a:pathLst>
                <a:path extrusionOk="0" h="44958" w="50374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6153886" y="4308341"/>
              <a:ext cx="37258" cy="49244"/>
            </a:xfrm>
            <a:custGeom>
              <a:rect b="b" l="l" r="r" t="t"/>
              <a:pathLst>
                <a:path extrusionOk="0" h="49244" w="37258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2036757" y="2892519"/>
              <a:ext cx="4154369" cy="2403360"/>
            </a:xfrm>
            <a:custGeom>
              <a:rect b="b" l="l" r="r" t="t"/>
              <a:pathLst>
                <a:path extrusionOk="0" h="2403360" w="4154369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2036757" y="2886502"/>
              <a:ext cx="4154369" cy="2403527"/>
            </a:xfrm>
            <a:custGeom>
              <a:rect b="b" l="l" r="r" t="t"/>
              <a:pathLst>
                <a:path extrusionOk="0" h="2403527" w="4154369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3500252" y="306524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3657092" y="3155925"/>
              <a:ext cx="266442" cy="153985"/>
            </a:xfrm>
            <a:custGeom>
              <a:rect b="b" l="l" r="r" t="t"/>
              <a:pathLst>
                <a:path extrusionOk="0" h="153985" w="266442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3815428" y="3247563"/>
              <a:ext cx="266636" cy="153995"/>
            </a:xfrm>
            <a:custGeom>
              <a:rect b="b" l="l" r="r" t="t"/>
              <a:pathLst>
                <a:path extrusionOk="0" h="153995" w="266636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3970462" y="3337185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4127000" y="3427863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4283886" y="3519017"/>
              <a:ext cx="266280" cy="153993"/>
            </a:xfrm>
            <a:custGeom>
              <a:rect b="b" l="l" r="r" t="t"/>
              <a:pathLst>
                <a:path extrusionOk="0" h="153993" w="26628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4440564" y="3609219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4597287" y="3699905"/>
              <a:ext cx="266442" cy="153983"/>
            </a:xfrm>
            <a:custGeom>
              <a:rect b="b" l="l" r="r" t="t"/>
              <a:pathLst>
                <a:path extrusionOk="0" h="153983" w="266442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4753934" y="3790488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4910657" y="3881158"/>
              <a:ext cx="266058" cy="153915"/>
            </a:xfrm>
            <a:custGeom>
              <a:rect b="b" l="l" r="r" t="t"/>
              <a:pathLst>
                <a:path extrusionOk="0" h="153915" w="266058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5067303" y="3971836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5224035" y="4062514"/>
              <a:ext cx="266528" cy="154092"/>
            </a:xfrm>
            <a:custGeom>
              <a:rect b="b" l="l" r="r" t="t"/>
              <a:pathLst>
                <a:path extrusionOk="0" h="154092" w="26652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5380534" y="4153137"/>
              <a:ext cx="266473" cy="154041"/>
            </a:xfrm>
            <a:custGeom>
              <a:rect b="b" l="l" r="r" t="t"/>
              <a:pathLst>
                <a:path extrusionOk="0" h="154041" w="266473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5537405" y="4243783"/>
              <a:ext cx="341715" cy="197836"/>
            </a:xfrm>
            <a:custGeom>
              <a:rect b="b" l="l" r="r" t="t"/>
              <a:pathLst>
                <a:path extrusionOk="0" h="197836" w="341715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3580766" y="3287750"/>
              <a:ext cx="266442" cy="153846"/>
            </a:xfrm>
            <a:custGeom>
              <a:rect b="b" l="l" r="r" t="t"/>
              <a:pathLst>
                <a:path extrusionOk="0" h="153846" w="266442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3737968" y="3378809"/>
              <a:ext cx="266343" cy="153636"/>
            </a:xfrm>
            <a:custGeom>
              <a:rect b="b" l="l" r="r" t="t"/>
              <a:pathLst>
                <a:path extrusionOk="0" h="153636" w="266343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3894706" y="346920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4051822" y="3559729"/>
              <a:ext cx="266144" cy="154280"/>
            </a:xfrm>
            <a:custGeom>
              <a:rect b="b" l="l" r="r" t="t"/>
              <a:pathLst>
                <a:path extrusionOk="0" h="154280" w="266144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4207595" y="3649708"/>
              <a:ext cx="266442" cy="154372"/>
            </a:xfrm>
            <a:custGeom>
              <a:rect b="b" l="l" r="r" t="t"/>
              <a:pathLst>
                <a:path extrusionOk="0" h="154372" w="266442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4364526" y="3740759"/>
              <a:ext cx="266248" cy="154101"/>
            </a:xfrm>
            <a:custGeom>
              <a:rect b="b" l="l" r="r" t="t"/>
              <a:pathLst>
                <a:path extrusionOk="0" h="154101" w="266248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4521449" y="3831731"/>
              <a:ext cx="266334" cy="153985"/>
            </a:xfrm>
            <a:custGeom>
              <a:rect b="b" l="l" r="r" t="t"/>
              <a:pathLst>
                <a:path extrusionOk="0" h="153985" w="266334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4678466" y="3922592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4835195" y="4013365"/>
              <a:ext cx="266474" cy="153993"/>
            </a:xfrm>
            <a:custGeom>
              <a:rect b="b" l="l" r="r" t="t"/>
              <a:pathLst>
                <a:path extrusionOk="0" h="153993" w="266474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4992397" y="4104213"/>
              <a:ext cx="266533" cy="154079"/>
            </a:xfrm>
            <a:custGeom>
              <a:rect b="b" l="l" r="r" t="t"/>
              <a:pathLst>
                <a:path extrusionOk="0" h="154079" w="266533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5149329" y="4195292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5306305" y="4285820"/>
              <a:ext cx="266280" cy="154040"/>
            </a:xfrm>
            <a:custGeom>
              <a:rect b="b" l="l" r="r" t="t"/>
              <a:pathLst>
                <a:path extrusionOk="0" h="154040" w="26628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3348561" y="3153075"/>
              <a:ext cx="342095" cy="197622"/>
            </a:xfrm>
            <a:custGeom>
              <a:rect b="b" l="l" r="r" t="t"/>
              <a:pathLst>
                <a:path extrusionOk="0" h="197622" w="342095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5350264" y="4375807"/>
              <a:ext cx="378572" cy="242223"/>
            </a:xfrm>
            <a:custGeom>
              <a:rect b="b" l="l" r="r" t="t"/>
              <a:pathLst>
                <a:path extrusionOk="0" h="242223" w="378572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2893378" y="3416909"/>
              <a:ext cx="266442" cy="154101"/>
            </a:xfrm>
            <a:custGeom>
              <a:rect b="b" l="l" r="r" t="t"/>
              <a:pathLst>
                <a:path extrusionOk="0" h="154101" w="266442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3049635" y="350749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3205860" y="3597884"/>
              <a:ext cx="266188" cy="153922"/>
            </a:xfrm>
            <a:custGeom>
              <a:rect b="b" l="l" r="r" t="t"/>
              <a:pathLst>
                <a:path extrusionOk="0" h="153922" w="266188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4536462" y="4367735"/>
              <a:ext cx="266437" cy="154256"/>
            </a:xfrm>
            <a:custGeom>
              <a:rect b="b" l="l" r="r" t="t"/>
              <a:pathLst>
                <a:path extrusionOk="0" h="154256" w="266437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4692711" y="4458183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4849162" y="4548575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5005419" y="4638967"/>
              <a:ext cx="266537" cy="154092"/>
            </a:xfrm>
            <a:custGeom>
              <a:rect b="b" l="l" r="r" t="t"/>
              <a:pathLst>
                <a:path extrusionOk="0" h="154092" w="266537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3362257" y="3688277"/>
              <a:ext cx="306733" cy="177321"/>
            </a:xfrm>
            <a:custGeom>
              <a:rect b="b" l="l" r="r" t="t"/>
              <a:pathLst>
                <a:path extrusionOk="0" h="177321" w="306733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4339992" y="4254062"/>
              <a:ext cx="306655" cy="177321"/>
            </a:xfrm>
            <a:custGeom>
              <a:rect b="b" l="l" r="r" t="t"/>
              <a:pathLst>
                <a:path extrusionOk="0" h="177321" w="306655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3558805" y="3802100"/>
              <a:ext cx="891371" cy="515693"/>
            </a:xfrm>
            <a:custGeom>
              <a:rect b="b" l="l" r="r" t="t"/>
              <a:pathLst>
                <a:path extrusionOk="0" h="515693" w="891371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3471751" y="3400145"/>
              <a:ext cx="266623" cy="154042"/>
            </a:xfrm>
            <a:custGeom>
              <a:rect b="b" l="l" r="r" t="t"/>
              <a:pathLst>
                <a:path extrusionOk="0" h="154042" w="266623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3628284" y="3490390"/>
              <a:ext cx="266442" cy="154037"/>
            </a:xfrm>
            <a:custGeom>
              <a:rect b="b" l="l" r="r" t="t"/>
              <a:pathLst>
                <a:path extrusionOk="0" h="154037" w="266442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3784546" y="3581216"/>
              <a:ext cx="266667" cy="153993"/>
            </a:xfrm>
            <a:custGeom>
              <a:rect b="b" l="l" r="r" t="t"/>
              <a:pathLst>
                <a:path extrusionOk="0" h="153993" w="266667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3941088" y="3671799"/>
              <a:ext cx="266351" cy="153784"/>
            </a:xfrm>
            <a:custGeom>
              <a:rect b="b" l="l" r="r" t="t"/>
              <a:pathLst>
                <a:path extrusionOk="0" h="153784" w="266351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4097622" y="3762381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4254133" y="3852876"/>
              <a:ext cx="266854" cy="154172"/>
            </a:xfrm>
            <a:custGeom>
              <a:rect b="b" l="l" r="r" t="t"/>
              <a:pathLst>
                <a:path extrusionOk="0" h="154172" w="266854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4410814" y="394345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4567356" y="4034034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4723985" y="4124617"/>
              <a:ext cx="266248" cy="154017"/>
            </a:xfrm>
            <a:custGeom>
              <a:rect b="b" l="l" r="r" t="t"/>
              <a:pathLst>
                <a:path extrusionOk="0" h="154017" w="266248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4880346" y="4215112"/>
              <a:ext cx="266334" cy="154040"/>
            </a:xfrm>
            <a:custGeom>
              <a:rect b="b" l="l" r="r" t="t"/>
              <a:pathLst>
                <a:path extrusionOk="0" h="154040" w="266334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5036888" y="430568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5193145" y="4396270"/>
              <a:ext cx="266239" cy="154284"/>
            </a:xfrm>
            <a:custGeom>
              <a:rect b="b" l="l" r="r" t="t"/>
              <a:pathLst>
                <a:path extrusionOk="0" h="154284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3196776" y="3241078"/>
              <a:ext cx="384874" cy="222382"/>
            </a:xfrm>
            <a:custGeom>
              <a:rect b="b" l="l" r="r" t="t"/>
              <a:pathLst>
                <a:path extrusionOk="0" h="222382" w="384874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3242171" y="3443016"/>
              <a:ext cx="266280" cy="153882"/>
            </a:xfrm>
            <a:custGeom>
              <a:rect b="b" l="l" r="r" t="t"/>
              <a:pathLst>
                <a:path extrusionOk="0" h="153882" w="26628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3398660" y="353359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554723" y="3624118"/>
              <a:ext cx="266722" cy="153784"/>
            </a:xfrm>
            <a:custGeom>
              <a:rect b="b" l="l" r="r" t="t"/>
              <a:pathLst>
                <a:path extrusionOk="0" h="153784" w="266722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3711455" y="3714661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3868572" y="3805244"/>
              <a:ext cx="266280" cy="154106"/>
            </a:xfrm>
            <a:custGeom>
              <a:rect b="b" l="l" r="r" t="t"/>
              <a:pathLst>
                <a:path extrusionOk="0" h="154106" w="26628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4024630" y="3895731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4181086" y="398631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4337714" y="4076809"/>
              <a:ext cx="266248" cy="154040"/>
            </a:xfrm>
            <a:custGeom>
              <a:rect b="b" l="l" r="r" t="t"/>
              <a:pathLst>
                <a:path extrusionOk="0" h="154040" w="266248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4494075" y="416738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4650609" y="4257915"/>
              <a:ext cx="266153" cy="154012"/>
            </a:xfrm>
            <a:custGeom>
              <a:rect b="b" l="l" r="r" t="t"/>
              <a:pathLst>
                <a:path extrusionOk="0" h="154012" w="266153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4807065" y="434845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4963756" y="4439037"/>
              <a:ext cx="459701" cy="266038"/>
            </a:xfrm>
            <a:custGeom>
              <a:rect b="b" l="l" r="r" t="t"/>
              <a:pathLst>
                <a:path extrusionOk="0" h="266038" w="459701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3045263" y="3329192"/>
              <a:ext cx="306655" cy="177371"/>
            </a:xfrm>
            <a:custGeom>
              <a:rect b="b" l="l" r="r" t="t"/>
              <a:pathLst>
                <a:path extrusionOk="0" h="177371" w="306655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3658039" y="3005282"/>
              <a:ext cx="2325529" cy="1345328"/>
            </a:xfrm>
            <a:custGeom>
              <a:rect b="b" l="l" r="r" t="t"/>
              <a:pathLst>
                <a:path extrusionOk="0" h="1345328" w="2325529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758377" y="3858961"/>
              <a:ext cx="1752611" cy="1013632"/>
            </a:xfrm>
            <a:custGeom>
              <a:rect b="b" l="l" r="r" t="t"/>
              <a:pathLst>
                <a:path extrusionOk="0" h="1013632" w="1752611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2759571" y="3871207"/>
              <a:ext cx="1750478" cy="1001386"/>
            </a:xfrm>
            <a:custGeom>
              <a:rect b="b" l="l" r="r" t="t"/>
              <a:pathLst>
                <a:path extrusionOk="0" h="1001386" w="1750478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3817633" y="2891711"/>
              <a:ext cx="2255273" cy="1359741"/>
            </a:xfrm>
            <a:custGeom>
              <a:rect b="b" l="l" r="r" t="t"/>
              <a:pathLst>
                <a:path extrusionOk="0" h="1359741" w="2255273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3899944" y="2334804"/>
              <a:ext cx="319167" cy="507819"/>
            </a:xfrm>
            <a:custGeom>
              <a:rect b="b" l="l" r="r" t="t"/>
              <a:pathLst>
                <a:path extrusionOk="0" h="507819" w="319167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3899468" y="1737396"/>
              <a:ext cx="318787" cy="562544"/>
            </a:xfrm>
            <a:custGeom>
              <a:rect b="b" l="l" r="r" t="t"/>
              <a:pathLst>
                <a:path extrusionOk="0" h="562544" w="318787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3979213" y="1913870"/>
              <a:ext cx="161864" cy="209418"/>
            </a:xfrm>
            <a:custGeom>
              <a:rect b="b" l="l" r="r" t="t"/>
              <a:pathLst>
                <a:path extrusionOk="0" h="209418" w="161864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4045651" y="1966906"/>
              <a:ext cx="50374" cy="107156"/>
            </a:xfrm>
            <a:custGeom>
              <a:rect b="b" l="l" r="r" t="t"/>
              <a:pathLst>
                <a:path extrusionOk="0" h="107156" w="50374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3899183" y="1178204"/>
              <a:ext cx="318787" cy="538687"/>
            </a:xfrm>
            <a:custGeom>
              <a:rect b="b" l="l" r="r" t="t"/>
              <a:pathLst>
                <a:path extrusionOk="0" h="538687" w="318787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3979213" y="1338206"/>
              <a:ext cx="159393" cy="203465"/>
            </a:xfrm>
            <a:custGeom>
              <a:rect b="b" l="l" r="r" t="t"/>
              <a:pathLst>
                <a:path extrusionOk="0" h="203465" w="159393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3993280" y="2480040"/>
              <a:ext cx="134491" cy="224767"/>
            </a:xfrm>
            <a:custGeom>
              <a:rect b="b" l="l" r="r" t="t"/>
              <a:pathLst>
                <a:path extrusionOk="0" h="224767" w="134491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3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rect b="b" l="l" r="r" t="t"/>
              <a:pathLst>
                <a:path extrusionOk="0" h="124586" w="71855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4492846" y="2048739"/>
              <a:ext cx="559351" cy="469824"/>
            </a:xfrm>
            <a:custGeom>
              <a:rect b="b" l="l" r="r" t="t"/>
              <a:pathLst>
                <a:path extrusionOk="0" h="469824" w="559351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4353888" y="2645824"/>
              <a:ext cx="1638988" cy="1231605"/>
            </a:xfrm>
            <a:custGeom>
              <a:rect b="b" l="l" r="r" t="t"/>
              <a:pathLst>
                <a:path extrusionOk="0" h="123160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4353888" y="2645824"/>
              <a:ext cx="1638988" cy="746475"/>
            </a:xfrm>
            <a:custGeom>
              <a:rect b="b" l="l" r="r" t="t"/>
              <a:pathLst>
                <a:path extrusionOk="0" h="74647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cap="flat" cmpd="sng" w="10075">
              <a:solidFill>
                <a:srgbClr val="CCCED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4257005" y="773645"/>
              <a:ext cx="165344" cy="325643"/>
            </a:xfrm>
            <a:custGeom>
              <a:rect b="b" l="l" r="r" t="t"/>
              <a:pathLst>
                <a:path extrusionOk="0" h="325643" w="165344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4272441" y="1538278"/>
              <a:ext cx="113451" cy="88273"/>
            </a:xfrm>
            <a:custGeom>
              <a:rect b="b" l="l" r="r" t="t"/>
              <a:pathLst>
                <a:path extrusionOk="0" h="88273" w="113451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4272622" y="1567332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4135669" y="1458312"/>
              <a:ext cx="113522" cy="85076"/>
            </a:xfrm>
            <a:custGeom>
              <a:rect b="b" l="l" r="r" t="t"/>
              <a:pathLst>
                <a:path extrusionOk="0" h="85076" w="113522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4135660" y="1485798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4163850" y="1066881"/>
              <a:ext cx="398264" cy="482949"/>
            </a:xfrm>
            <a:custGeom>
              <a:rect b="b" l="l" r="r" t="t"/>
              <a:pathLst>
                <a:path extrusionOk="0" h="482949" w="398264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4403391" y="743705"/>
              <a:ext cx="125692" cy="122150"/>
            </a:xfrm>
            <a:custGeom>
              <a:rect b="b" l="l" r="r" t="t"/>
              <a:pathLst>
                <a:path extrusionOk="0" h="122150" w="125692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4358991" y="760843"/>
              <a:ext cx="203859" cy="398340"/>
            </a:xfrm>
            <a:custGeom>
              <a:rect b="b" l="l" r="r" t="t"/>
              <a:pathLst>
                <a:path extrusionOk="0" h="398340" w="203859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4398650" y="616917"/>
              <a:ext cx="135166" cy="164844"/>
            </a:xfrm>
            <a:custGeom>
              <a:rect b="b" l="l" r="r" t="t"/>
              <a:pathLst>
                <a:path extrusionOk="0" h="164844" w="135166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4403852" y="602477"/>
              <a:ext cx="142520" cy="141227"/>
            </a:xfrm>
            <a:custGeom>
              <a:rect b="b" l="l" r="r" t="t"/>
              <a:pathLst>
                <a:path extrusionOk="0" h="141227" w="14252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4338015" y="761231"/>
              <a:ext cx="65677" cy="95630"/>
            </a:xfrm>
            <a:custGeom>
              <a:rect b="b" l="l" r="r" t="t"/>
              <a:pathLst>
                <a:path extrusionOk="0" h="95630" w="65677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408528" y="1603174"/>
              <a:ext cx="974325" cy="1973896"/>
            </a:xfrm>
            <a:custGeom>
              <a:rect b="b" l="l" r="r" t="t"/>
              <a:pathLst>
                <a:path extrusionOk="0" h="1973896" w="974325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6324400" y="3534911"/>
              <a:ext cx="27183" cy="49530"/>
            </a:xfrm>
            <a:custGeom>
              <a:rect b="b" l="l" r="r" t="t"/>
              <a:pathLst>
                <a:path extrusionOk="0" h="49530" w="27183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5423355" y="1605432"/>
              <a:ext cx="45242" cy="39909"/>
            </a:xfrm>
            <a:custGeom>
              <a:rect b="b" l="l" r="r" t="t"/>
              <a:pathLst>
                <a:path extrusionOk="0" h="39909" w="45242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5387713" y="1613611"/>
              <a:ext cx="974325" cy="1973876"/>
            </a:xfrm>
            <a:custGeom>
              <a:rect b="b" l="l" r="r" t="t"/>
              <a:pathLst>
                <a:path extrusionOk="0" h="1973876" w="974325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5477912" y="174973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5649377" y="1848986"/>
              <a:ext cx="613432" cy="407098"/>
            </a:xfrm>
            <a:custGeom>
              <a:rect b="b" l="l" r="r" t="t"/>
              <a:pathLst>
                <a:path extrusionOk="0" h="407098" w="613432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5477912" y="191680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649377" y="2015959"/>
              <a:ext cx="405945" cy="287083"/>
            </a:xfrm>
            <a:custGeom>
              <a:rect b="b" l="l" r="r" t="t"/>
              <a:pathLst>
                <a:path extrusionOk="0" h="287083" w="405945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5477912" y="2000338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5649377" y="2099494"/>
              <a:ext cx="505174" cy="344519"/>
            </a:xfrm>
            <a:custGeom>
              <a:rect b="b" l="l" r="r" t="t"/>
              <a:pathLst>
                <a:path extrusionOk="0" h="344519" w="505174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5477912" y="208377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5649377" y="2183028"/>
              <a:ext cx="351863" cy="255746"/>
            </a:xfrm>
            <a:custGeom>
              <a:rect b="b" l="l" r="r" t="t"/>
              <a:pathLst>
                <a:path extrusionOk="0" h="255746" w="351863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5477912" y="1833270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5649377" y="1932425"/>
              <a:ext cx="306716" cy="229742"/>
            </a:xfrm>
            <a:custGeom>
              <a:rect b="b" l="l" r="r" t="t"/>
              <a:pathLst>
                <a:path extrusionOk="0" h="229742" w="306716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5477912" y="216731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5649377" y="2266467"/>
              <a:ext cx="180399" cy="156591"/>
            </a:xfrm>
            <a:custGeom>
              <a:rect b="b" l="l" r="r" t="t"/>
              <a:pathLst>
                <a:path extrusionOk="0" h="156591" w="180399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5477912" y="2334380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5649377" y="2433536"/>
              <a:ext cx="568380" cy="381000"/>
            </a:xfrm>
            <a:custGeom>
              <a:rect b="b" l="l" r="r" t="t"/>
              <a:pathLst>
                <a:path extrusionOk="0" h="381000" w="56838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5477912" y="241781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5649377" y="2517070"/>
              <a:ext cx="171369" cy="151352"/>
            </a:xfrm>
            <a:custGeom>
              <a:rect b="b" l="l" r="r" t="t"/>
              <a:pathLst>
                <a:path extrusionOk="0" h="151352" w="171369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5477912" y="250135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5649377" y="2600604"/>
              <a:ext cx="505174" cy="344424"/>
            </a:xfrm>
            <a:custGeom>
              <a:rect b="b" l="l" r="r" t="t"/>
              <a:pathLst>
                <a:path extrusionOk="0" h="344424" w="505174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5477912" y="225084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5649377" y="2350001"/>
              <a:ext cx="478085" cy="328898"/>
            </a:xfrm>
            <a:custGeom>
              <a:rect b="b" l="l" r="r" t="t"/>
              <a:pathLst>
                <a:path extrusionOk="0" h="328898" w="478085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5477912" y="258488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5649377" y="2684043"/>
              <a:ext cx="63110" cy="88773"/>
            </a:xfrm>
            <a:custGeom>
              <a:rect b="b" l="l" r="r" t="t"/>
              <a:pathLst>
                <a:path extrusionOk="0" h="88773" w="6311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5477912" y="2751956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5649377" y="2851112"/>
              <a:ext cx="117287" cy="120014"/>
            </a:xfrm>
            <a:custGeom>
              <a:rect b="b" l="l" r="r" t="t"/>
              <a:pathLst>
                <a:path extrusionOk="0" h="120014" w="117287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5477912" y="2835395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5649377" y="2934646"/>
              <a:ext cx="306716" cy="229647"/>
            </a:xfrm>
            <a:custGeom>
              <a:rect b="b" l="l" r="r" t="t"/>
              <a:pathLst>
                <a:path extrusionOk="0" h="229647" w="306716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5477912" y="291892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5649377" y="3018085"/>
              <a:ext cx="487115" cy="334137"/>
            </a:xfrm>
            <a:custGeom>
              <a:rect b="b" l="l" r="r" t="t"/>
              <a:pathLst>
                <a:path extrusionOk="0" h="334137" w="487115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5477912" y="266842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5649377" y="2767577"/>
              <a:ext cx="613432" cy="407193"/>
            </a:xfrm>
            <a:custGeom>
              <a:rect b="b" l="l" r="r" t="t"/>
              <a:pathLst>
                <a:path extrusionOk="0" h="407193" w="613432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1926580" y="1674106"/>
              <a:ext cx="1230952" cy="1017480"/>
            </a:xfrm>
            <a:custGeom>
              <a:rect b="b" l="l" r="r" t="t"/>
              <a:pathLst>
                <a:path extrusionOk="0" h="1017480" w="1230952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3112195" y="1676584"/>
              <a:ext cx="59119" cy="52197"/>
            </a:xfrm>
            <a:custGeom>
              <a:rect b="b" l="l" r="r" t="t"/>
              <a:pathLst>
                <a:path extrusionOk="0" h="52197" w="59119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2269509" y="2593746"/>
              <a:ext cx="43151" cy="44767"/>
            </a:xfrm>
            <a:custGeom>
              <a:rect b="b" l="l" r="r" t="t"/>
              <a:pathLst>
                <a:path extrusionOk="0" h="44767" w="43151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1950116" y="2650325"/>
              <a:ext cx="58584" cy="57547"/>
            </a:xfrm>
            <a:custGeom>
              <a:rect b="b" l="l" r="r" t="t"/>
              <a:pathLst>
                <a:path extrusionOk="0" h="57547" w="58584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969256" y="1691533"/>
              <a:ext cx="1231332" cy="1017436"/>
            </a:xfrm>
            <a:custGeom>
              <a:rect b="b" l="l" r="r" t="t"/>
              <a:pathLst>
                <a:path extrusionOk="0" h="1017436" w="1231332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2066299" y="1805171"/>
              <a:ext cx="1037246" cy="669226"/>
            </a:xfrm>
            <a:custGeom>
              <a:rect b="b" l="l" r="r" t="t"/>
              <a:pathLst>
                <a:path extrusionOk="0" h="669226" w="1037246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2066299" y="2133308"/>
              <a:ext cx="679110" cy="462057"/>
            </a:xfrm>
            <a:custGeom>
              <a:rect b="b" l="l" r="r" t="t"/>
              <a:pathLst>
                <a:path extrusionOk="0" h="462057" w="67911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7" name="Google Shape;1017;p23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018" name="Google Shape;1018;p2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2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2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2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2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3" name="Google Shape;1023;p23"/>
            <p:cNvSpPr/>
            <p:nvPr/>
          </p:nvSpPr>
          <p:spPr>
            <a:xfrm>
              <a:off x="4444588" y="826743"/>
              <a:ext cx="153590" cy="431871"/>
            </a:xfrm>
            <a:custGeom>
              <a:rect b="b" l="l" r="r" t="t"/>
              <a:pathLst>
                <a:path extrusionOk="0" h="431871" w="15359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4515562" y="822838"/>
              <a:ext cx="88583" cy="120566"/>
            </a:xfrm>
            <a:custGeom>
              <a:rect b="b" l="l" r="r" t="t"/>
              <a:pathLst>
                <a:path extrusionOk="0" h="120566" w="88583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24"/>
          <p:cNvSpPr txBox="1"/>
          <p:nvPr>
            <p:ph idx="4294967295" type="ctrTitle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Database Code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1030" name="Google Shape;1030;p24"/>
          <p:cNvSpPr txBox="1"/>
          <p:nvPr>
            <p:ph idx="4294967295" type="subTitle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031" name="Google Shape;1031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2" name="Google Shape;10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100" y="152400"/>
            <a:ext cx="3976730" cy="43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tables to compare data</a:t>
            </a:r>
            <a:endParaRPr/>
          </a:p>
        </p:txBody>
      </p:sp>
      <p:graphicFrame>
        <p:nvGraphicFramePr>
          <p:cNvPr id="1038" name="Google Shape;1038;p25"/>
          <p:cNvGraphicFramePr/>
          <p:nvPr/>
        </p:nvGraphicFramePr>
        <p:xfrm>
          <a:off x="457200" y="2402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{8A462B6C-C4C9-4C7C-9B89-2CA678E18318}</a:tableStyleId>
              </a:tblPr>
              <a:tblGrid>
                <a:gridCol w="1051325"/>
                <a:gridCol w="1051325"/>
                <a:gridCol w="1051325"/>
                <a:gridCol w="1051325"/>
              </a:tblGrid>
              <a:tr h="5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9" name="Google Shape;1039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0" name="Google Shape;1040;p25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1" name="Google Shape;1041;p25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5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5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5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5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5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5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5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5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6"/>
          <p:cNvSpPr txBox="1"/>
          <p:nvPr>
            <p:ph idx="4294967295" type="ctrTitle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39" name="Google Shape;1139;p26"/>
          <p:cNvSpPr txBox="1"/>
          <p:nvPr>
            <p:ph idx="4294967295" type="subTitle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number! So </a:t>
            </a:r>
            <a:r>
              <a:rPr lang="en"/>
              <a:t>huge.</a:t>
            </a:r>
            <a:endParaRPr/>
          </a:p>
        </p:txBody>
      </p:sp>
      <p:sp>
        <p:nvSpPr>
          <p:cNvPr id="1140" name="Google Shape;1140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1" name="Google Shape;1141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7"/>
          <p:cNvSpPr txBox="1"/>
          <p:nvPr>
            <p:ph idx="4294967295" type="ctrTitle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47" name="Google Shape;1147;p27"/>
          <p:cNvSpPr txBox="1"/>
          <p:nvPr>
            <p:ph idx="4294967295" type="subTitle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</a:t>
            </a:r>
            <a:endParaRPr sz="2400"/>
          </a:p>
        </p:txBody>
      </p:sp>
      <p:sp>
        <p:nvSpPr>
          <p:cNvPr id="1148" name="Google Shape;1148;p27"/>
          <p:cNvSpPr txBox="1"/>
          <p:nvPr>
            <p:ph idx="4294967295" type="ctrTitle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49" name="Google Shape;1149;p27"/>
          <p:cNvSpPr txBox="1"/>
          <p:nvPr>
            <p:ph idx="4294967295" type="subTitle"/>
          </p:nvPr>
        </p:nvSpPr>
        <p:spPr>
          <a:xfrm>
            <a:off x="685800" y="4040200"/>
            <a:ext cx="47988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 0% margin of error!</a:t>
            </a:r>
            <a:endParaRPr sz="2400"/>
          </a:p>
        </p:txBody>
      </p:sp>
      <p:sp>
        <p:nvSpPr>
          <p:cNvPr id="1150" name="Google Shape;1150;p27"/>
          <p:cNvSpPr txBox="1"/>
          <p:nvPr>
            <p:ph idx="4294967295" type="ctrTitle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51" name="Google Shape;1151;p27"/>
          <p:cNvSpPr txBox="1"/>
          <p:nvPr>
            <p:ph idx="4294967295" type="subTitle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grpSp>
        <p:nvGrpSpPr>
          <p:cNvPr id="1152" name="Google Shape;1152;p27"/>
          <p:cNvGrpSpPr/>
          <p:nvPr/>
        </p:nvGrpSpPr>
        <p:grpSpPr>
          <a:xfrm>
            <a:off x="4562426" y="368852"/>
            <a:ext cx="3905032" cy="3877600"/>
            <a:chOff x="1926580" y="602477"/>
            <a:chExt cx="4456273" cy="4762466"/>
          </a:xfrm>
        </p:grpSpPr>
        <p:sp>
          <p:nvSpPr>
            <p:cNvPr id="1153" name="Google Shape;1153;p27"/>
            <p:cNvSpPr/>
            <p:nvPr/>
          </p:nvSpPr>
          <p:spPr>
            <a:xfrm>
              <a:off x="4352367" y="1409287"/>
              <a:ext cx="1407834" cy="1779317"/>
            </a:xfrm>
            <a:custGeom>
              <a:rect b="b" l="l" r="r" t="t"/>
              <a:pathLst>
                <a:path extrusionOk="0" h="1779317" w="1407834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4492846" y="1745654"/>
              <a:ext cx="1118701" cy="793785"/>
            </a:xfrm>
            <a:custGeom>
              <a:rect b="b" l="l" r="r" t="t"/>
              <a:pathLst>
                <a:path extrusionOk="0" h="793785" w="1118701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3766118" y="879295"/>
              <a:ext cx="2497551" cy="3394041"/>
            </a:xfrm>
            <a:custGeom>
              <a:rect b="b" l="l" r="r" t="t"/>
              <a:pathLst>
                <a:path extrusionOk="0" h="3394041" w="2497551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3744257" y="892344"/>
              <a:ext cx="2498022" cy="3393845"/>
            </a:xfrm>
            <a:custGeom>
              <a:rect b="b" l="l" r="r" t="t"/>
              <a:pathLst>
                <a:path extrusionOk="0" h="3393845" w="2498022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3740075" y="894303"/>
              <a:ext cx="2498022" cy="3394082"/>
            </a:xfrm>
            <a:custGeom>
              <a:rect b="b" l="l" r="r" t="t"/>
              <a:pathLst>
                <a:path extrusionOk="0" h="3394082" w="2498022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3770110" y="934160"/>
              <a:ext cx="2435672" cy="3234830"/>
            </a:xfrm>
            <a:custGeom>
              <a:rect b="b" l="l" r="r" t="t"/>
              <a:pathLst>
                <a:path extrusionOk="0" h="3234830" w="2435672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3770110" y="934160"/>
              <a:ext cx="2435006" cy="3234925"/>
            </a:xfrm>
            <a:custGeom>
              <a:rect b="b" l="l" r="r" t="t"/>
              <a:pathLst>
                <a:path extrusionOk="0" h="3234925" w="2435006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6215951" y="4191660"/>
              <a:ext cx="26328" cy="93440"/>
            </a:xfrm>
            <a:custGeom>
              <a:rect b="b" l="l" r="r" t="t"/>
              <a:pathLst>
                <a:path extrusionOk="0" h="93440" w="26328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27"/>
            <p:cNvSpPr/>
            <p:nvPr/>
          </p:nvSpPr>
          <p:spPr>
            <a:xfrm>
              <a:off x="3761840" y="882675"/>
              <a:ext cx="63206" cy="27150"/>
            </a:xfrm>
            <a:custGeom>
              <a:rect b="b" l="l" r="r" t="t"/>
              <a:pathLst>
                <a:path extrusionOk="0" h="27150" w="63206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27"/>
            <p:cNvSpPr/>
            <p:nvPr/>
          </p:nvSpPr>
          <p:spPr>
            <a:xfrm>
              <a:off x="1985051" y="2961416"/>
              <a:ext cx="4154298" cy="2403527"/>
            </a:xfrm>
            <a:custGeom>
              <a:rect b="b" l="l" r="r" t="t"/>
              <a:pathLst>
                <a:path extrusionOk="0" h="2403527" w="4154298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27"/>
            <p:cNvSpPr/>
            <p:nvPr/>
          </p:nvSpPr>
          <p:spPr>
            <a:xfrm>
              <a:off x="2036757" y="2930659"/>
              <a:ext cx="4154369" cy="2403042"/>
            </a:xfrm>
            <a:custGeom>
              <a:rect b="b" l="l" r="r" t="t"/>
              <a:pathLst>
                <a:path extrusionOk="0" h="2403042" w="4154369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27"/>
            <p:cNvSpPr/>
            <p:nvPr/>
          </p:nvSpPr>
          <p:spPr>
            <a:xfrm>
              <a:off x="2036929" y="3869239"/>
              <a:ext cx="50374" cy="44958"/>
            </a:xfrm>
            <a:custGeom>
              <a:rect b="b" l="l" r="r" t="t"/>
              <a:pathLst>
                <a:path extrusionOk="0" h="44958" w="50374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27"/>
            <p:cNvSpPr/>
            <p:nvPr/>
          </p:nvSpPr>
          <p:spPr>
            <a:xfrm>
              <a:off x="6153886" y="4308341"/>
              <a:ext cx="37258" cy="49244"/>
            </a:xfrm>
            <a:custGeom>
              <a:rect b="b" l="l" r="r" t="t"/>
              <a:pathLst>
                <a:path extrusionOk="0" h="49244" w="37258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27"/>
            <p:cNvSpPr/>
            <p:nvPr/>
          </p:nvSpPr>
          <p:spPr>
            <a:xfrm>
              <a:off x="2036757" y="2892519"/>
              <a:ext cx="4154369" cy="2403360"/>
            </a:xfrm>
            <a:custGeom>
              <a:rect b="b" l="l" r="r" t="t"/>
              <a:pathLst>
                <a:path extrusionOk="0" h="2403360" w="4154369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27"/>
            <p:cNvSpPr/>
            <p:nvPr/>
          </p:nvSpPr>
          <p:spPr>
            <a:xfrm>
              <a:off x="2036757" y="2886502"/>
              <a:ext cx="4154369" cy="2403527"/>
            </a:xfrm>
            <a:custGeom>
              <a:rect b="b" l="l" r="r" t="t"/>
              <a:pathLst>
                <a:path extrusionOk="0" h="2403527" w="4154369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27"/>
            <p:cNvSpPr/>
            <p:nvPr/>
          </p:nvSpPr>
          <p:spPr>
            <a:xfrm>
              <a:off x="3500252" y="306524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27"/>
            <p:cNvSpPr/>
            <p:nvPr/>
          </p:nvSpPr>
          <p:spPr>
            <a:xfrm>
              <a:off x="3657092" y="3155925"/>
              <a:ext cx="266442" cy="153985"/>
            </a:xfrm>
            <a:custGeom>
              <a:rect b="b" l="l" r="r" t="t"/>
              <a:pathLst>
                <a:path extrusionOk="0" h="153985" w="266442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27"/>
            <p:cNvSpPr/>
            <p:nvPr/>
          </p:nvSpPr>
          <p:spPr>
            <a:xfrm>
              <a:off x="3815428" y="3247563"/>
              <a:ext cx="266636" cy="153995"/>
            </a:xfrm>
            <a:custGeom>
              <a:rect b="b" l="l" r="r" t="t"/>
              <a:pathLst>
                <a:path extrusionOk="0" h="153995" w="266636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27"/>
            <p:cNvSpPr/>
            <p:nvPr/>
          </p:nvSpPr>
          <p:spPr>
            <a:xfrm>
              <a:off x="3970462" y="3337185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27"/>
            <p:cNvSpPr/>
            <p:nvPr/>
          </p:nvSpPr>
          <p:spPr>
            <a:xfrm>
              <a:off x="4127000" y="3427863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27"/>
            <p:cNvSpPr/>
            <p:nvPr/>
          </p:nvSpPr>
          <p:spPr>
            <a:xfrm>
              <a:off x="4283886" y="3519017"/>
              <a:ext cx="266280" cy="153993"/>
            </a:xfrm>
            <a:custGeom>
              <a:rect b="b" l="l" r="r" t="t"/>
              <a:pathLst>
                <a:path extrusionOk="0" h="153993" w="26628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7"/>
            <p:cNvSpPr/>
            <p:nvPr/>
          </p:nvSpPr>
          <p:spPr>
            <a:xfrm>
              <a:off x="4440564" y="3609219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7"/>
            <p:cNvSpPr/>
            <p:nvPr/>
          </p:nvSpPr>
          <p:spPr>
            <a:xfrm>
              <a:off x="4597287" y="3699905"/>
              <a:ext cx="266442" cy="153983"/>
            </a:xfrm>
            <a:custGeom>
              <a:rect b="b" l="l" r="r" t="t"/>
              <a:pathLst>
                <a:path extrusionOk="0" h="153983" w="266442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7"/>
            <p:cNvSpPr/>
            <p:nvPr/>
          </p:nvSpPr>
          <p:spPr>
            <a:xfrm>
              <a:off x="4753934" y="3790488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7"/>
            <p:cNvSpPr/>
            <p:nvPr/>
          </p:nvSpPr>
          <p:spPr>
            <a:xfrm>
              <a:off x="4910657" y="3881158"/>
              <a:ext cx="266058" cy="153915"/>
            </a:xfrm>
            <a:custGeom>
              <a:rect b="b" l="l" r="r" t="t"/>
              <a:pathLst>
                <a:path extrusionOk="0" h="153915" w="266058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27"/>
            <p:cNvSpPr/>
            <p:nvPr/>
          </p:nvSpPr>
          <p:spPr>
            <a:xfrm>
              <a:off x="5067303" y="3971836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27"/>
            <p:cNvSpPr/>
            <p:nvPr/>
          </p:nvSpPr>
          <p:spPr>
            <a:xfrm>
              <a:off x="5224035" y="4062514"/>
              <a:ext cx="266528" cy="154092"/>
            </a:xfrm>
            <a:custGeom>
              <a:rect b="b" l="l" r="r" t="t"/>
              <a:pathLst>
                <a:path extrusionOk="0" h="154092" w="26652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7"/>
            <p:cNvSpPr/>
            <p:nvPr/>
          </p:nvSpPr>
          <p:spPr>
            <a:xfrm>
              <a:off x="5380534" y="4153137"/>
              <a:ext cx="266473" cy="154041"/>
            </a:xfrm>
            <a:custGeom>
              <a:rect b="b" l="l" r="r" t="t"/>
              <a:pathLst>
                <a:path extrusionOk="0" h="154041" w="266473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27"/>
            <p:cNvSpPr/>
            <p:nvPr/>
          </p:nvSpPr>
          <p:spPr>
            <a:xfrm>
              <a:off x="5537405" y="4243783"/>
              <a:ext cx="341715" cy="197836"/>
            </a:xfrm>
            <a:custGeom>
              <a:rect b="b" l="l" r="r" t="t"/>
              <a:pathLst>
                <a:path extrusionOk="0" h="197836" w="341715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27"/>
            <p:cNvSpPr/>
            <p:nvPr/>
          </p:nvSpPr>
          <p:spPr>
            <a:xfrm>
              <a:off x="3580766" y="3287750"/>
              <a:ext cx="266442" cy="153846"/>
            </a:xfrm>
            <a:custGeom>
              <a:rect b="b" l="l" r="r" t="t"/>
              <a:pathLst>
                <a:path extrusionOk="0" h="153846" w="266442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27"/>
            <p:cNvSpPr/>
            <p:nvPr/>
          </p:nvSpPr>
          <p:spPr>
            <a:xfrm>
              <a:off x="3737968" y="3378809"/>
              <a:ext cx="266343" cy="153636"/>
            </a:xfrm>
            <a:custGeom>
              <a:rect b="b" l="l" r="r" t="t"/>
              <a:pathLst>
                <a:path extrusionOk="0" h="153636" w="266343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27"/>
            <p:cNvSpPr/>
            <p:nvPr/>
          </p:nvSpPr>
          <p:spPr>
            <a:xfrm>
              <a:off x="3894706" y="346920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27"/>
            <p:cNvSpPr/>
            <p:nvPr/>
          </p:nvSpPr>
          <p:spPr>
            <a:xfrm>
              <a:off x="4051822" y="3559729"/>
              <a:ext cx="266144" cy="154280"/>
            </a:xfrm>
            <a:custGeom>
              <a:rect b="b" l="l" r="r" t="t"/>
              <a:pathLst>
                <a:path extrusionOk="0" h="154280" w="266144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27"/>
            <p:cNvSpPr/>
            <p:nvPr/>
          </p:nvSpPr>
          <p:spPr>
            <a:xfrm>
              <a:off x="4207595" y="3649708"/>
              <a:ext cx="266442" cy="154372"/>
            </a:xfrm>
            <a:custGeom>
              <a:rect b="b" l="l" r="r" t="t"/>
              <a:pathLst>
                <a:path extrusionOk="0" h="154372" w="266442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27"/>
            <p:cNvSpPr/>
            <p:nvPr/>
          </p:nvSpPr>
          <p:spPr>
            <a:xfrm>
              <a:off x="4364526" y="3740759"/>
              <a:ext cx="266248" cy="154101"/>
            </a:xfrm>
            <a:custGeom>
              <a:rect b="b" l="l" r="r" t="t"/>
              <a:pathLst>
                <a:path extrusionOk="0" h="154101" w="266248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7"/>
            <p:cNvSpPr/>
            <p:nvPr/>
          </p:nvSpPr>
          <p:spPr>
            <a:xfrm>
              <a:off x="4521449" y="3831731"/>
              <a:ext cx="266334" cy="153985"/>
            </a:xfrm>
            <a:custGeom>
              <a:rect b="b" l="l" r="r" t="t"/>
              <a:pathLst>
                <a:path extrusionOk="0" h="153985" w="266334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27"/>
            <p:cNvSpPr/>
            <p:nvPr/>
          </p:nvSpPr>
          <p:spPr>
            <a:xfrm>
              <a:off x="4678466" y="3922592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27"/>
            <p:cNvSpPr/>
            <p:nvPr/>
          </p:nvSpPr>
          <p:spPr>
            <a:xfrm>
              <a:off x="4835195" y="4013365"/>
              <a:ext cx="266474" cy="153993"/>
            </a:xfrm>
            <a:custGeom>
              <a:rect b="b" l="l" r="r" t="t"/>
              <a:pathLst>
                <a:path extrusionOk="0" h="153993" w="266474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27"/>
            <p:cNvSpPr/>
            <p:nvPr/>
          </p:nvSpPr>
          <p:spPr>
            <a:xfrm>
              <a:off x="4992397" y="4104213"/>
              <a:ext cx="266533" cy="154079"/>
            </a:xfrm>
            <a:custGeom>
              <a:rect b="b" l="l" r="r" t="t"/>
              <a:pathLst>
                <a:path extrusionOk="0" h="154079" w="266533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7"/>
            <p:cNvSpPr/>
            <p:nvPr/>
          </p:nvSpPr>
          <p:spPr>
            <a:xfrm>
              <a:off x="5149329" y="4195292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7"/>
            <p:cNvSpPr/>
            <p:nvPr/>
          </p:nvSpPr>
          <p:spPr>
            <a:xfrm>
              <a:off x="5306305" y="4285820"/>
              <a:ext cx="266280" cy="154040"/>
            </a:xfrm>
            <a:custGeom>
              <a:rect b="b" l="l" r="r" t="t"/>
              <a:pathLst>
                <a:path extrusionOk="0" h="154040" w="26628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27"/>
            <p:cNvSpPr/>
            <p:nvPr/>
          </p:nvSpPr>
          <p:spPr>
            <a:xfrm>
              <a:off x="3348561" y="3153075"/>
              <a:ext cx="342095" cy="197622"/>
            </a:xfrm>
            <a:custGeom>
              <a:rect b="b" l="l" r="r" t="t"/>
              <a:pathLst>
                <a:path extrusionOk="0" h="197622" w="342095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27"/>
            <p:cNvSpPr/>
            <p:nvPr/>
          </p:nvSpPr>
          <p:spPr>
            <a:xfrm>
              <a:off x="5350264" y="4375807"/>
              <a:ext cx="378572" cy="242223"/>
            </a:xfrm>
            <a:custGeom>
              <a:rect b="b" l="l" r="r" t="t"/>
              <a:pathLst>
                <a:path extrusionOk="0" h="242223" w="378572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27"/>
            <p:cNvSpPr/>
            <p:nvPr/>
          </p:nvSpPr>
          <p:spPr>
            <a:xfrm>
              <a:off x="2893378" y="3416909"/>
              <a:ext cx="266442" cy="154101"/>
            </a:xfrm>
            <a:custGeom>
              <a:rect b="b" l="l" r="r" t="t"/>
              <a:pathLst>
                <a:path extrusionOk="0" h="154101" w="266442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27"/>
            <p:cNvSpPr/>
            <p:nvPr/>
          </p:nvSpPr>
          <p:spPr>
            <a:xfrm>
              <a:off x="3049635" y="350749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27"/>
            <p:cNvSpPr/>
            <p:nvPr/>
          </p:nvSpPr>
          <p:spPr>
            <a:xfrm>
              <a:off x="3205860" y="3597884"/>
              <a:ext cx="266188" cy="153922"/>
            </a:xfrm>
            <a:custGeom>
              <a:rect b="b" l="l" r="r" t="t"/>
              <a:pathLst>
                <a:path extrusionOk="0" h="153922" w="266188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27"/>
            <p:cNvSpPr/>
            <p:nvPr/>
          </p:nvSpPr>
          <p:spPr>
            <a:xfrm>
              <a:off x="4536462" y="4367735"/>
              <a:ext cx="266437" cy="154256"/>
            </a:xfrm>
            <a:custGeom>
              <a:rect b="b" l="l" r="r" t="t"/>
              <a:pathLst>
                <a:path extrusionOk="0" h="154256" w="266437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27"/>
            <p:cNvSpPr/>
            <p:nvPr/>
          </p:nvSpPr>
          <p:spPr>
            <a:xfrm>
              <a:off x="4692711" y="4458183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27"/>
            <p:cNvSpPr/>
            <p:nvPr/>
          </p:nvSpPr>
          <p:spPr>
            <a:xfrm>
              <a:off x="4849162" y="4548575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27"/>
            <p:cNvSpPr/>
            <p:nvPr/>
          </p:nvSpPr>
          <p:spPr>
            <a:xfrm>
              <a:off x="5005419" y="4638967"/>
              <a:ext cx="266537" cy="154092"/>
            </a:xfrm>
            <a:custGeom>
              <a:rect b="b" l="l" r="r" t="t"/>
              <a:pathLst>
                <a:path extrusionOk="0" h="154092" w="266537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27"/>
            <p:cNvSpPr/>
            <p:nvPr/>
          </p:nvSpPr>
          <p:spPr>
            <a:xfrm>
              <a:off x="3362257" y="3688277"/>
              <a:ext cx="306733" cy="177321"/>
            </a:xfrm>
            <a:custGeom>
              <a:rect b="b" l="l" r="r" t="t"/>
              <a:pathLst>
                <a:path extrusionOk="0" h="177321" w="306733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27"/>
            <p:cNvSpPr/>
            <p:nvPr/>
          </p:nvSpPr>
          <p:spPr>
            <a:xfrm>
              <a:off x="4339992" y="4254062"/>
              <a:ext cx="306655" cy="177321"/>
            </a:xfrm>
            <a:custGeom>
              <a:rect b="b" l="l" r="r" t="t"/>
              <a:pathLst>
                <a:path extrusionOk="0" h="177321" w="306655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27"/>
            <p:cNvSpPr/>
            <p:nvPr/>
          </p:nvSpPr>
          <p:spPr>
            <a:xfrm>
              <a:off x="3558805" y="3802100"/>
              <a:ext cx="891371" cy="515693"/>
            </a:xfrm>
            <a:custGeom>
              <a:rect b="b" l="l" r="r" t="t"/>
              <a:pathLst>
                <a:path extrusionOk="0" h="515693" w="891371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27"/>
            <p:cNvSpPr/>
            <p:nvPr/>
          </p:nvSpPr>
          <p:spPr>
            <a:xfrm>
              <a:off x="3471751" y="3400145"/>
              <a:ext cx="266623" cy="154042"/>
            </a:xfrm>
            <a:custGeom>
              <a:rect b="b" l="l" r="r" t="t"/>
              <a:pathLst>
                <a:path extrusionOk="0" h="154042" w="266623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7"/>
            <p:cNvSpPr/>
            <p:nvPr/>
          </p:nvSpPr>
          <p:spPr>
            <a:xfrm>
              <a:off x="3628284" y="3490390"/>
              <a:ext cx="266442" cy="154037"/>
            </a:xfrm>
            <a:custGeom>
              <a:rect b="b" l="l" r="r" t="t"/>
              <a:pathLst>
                <a:path extrusionOk="0" h="154037" w="266442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27"/>
            <p:cNvSpPr/>
            <p:nvPr/>
          </p:nvSpPr>
          <p:spPr>
            <a:xfrm>
              <a:off x="3784546" y="3581216"/>
              <a:ext cx="266667" cy="153993"/>
            </a:xfrm>
            <a:custGeom>
              <a:rect b="b" l="l" r="r" t="t"/>
              <a:pathLst>
                <a:path extrusionOk="0" h="153993" w="266667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27"/>
            <p:cNvSpPr/>
            <p:nvPr/>
          </p:nvSpPr>
          <p:spPr>
            <a:xfrm>
              <a:off x="3941088" y="3671799"/>
              <a:ext cx="266351" cy="153784"/>
            </a:xfrm>
            <a:custGeom>
              <a:rect b="b" l="l" r="r" t="t"/>
              <a:pathLst>
                <a:path extrusionOk="0" h="153784" w="266351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27"/>
            <p:cNvSpPr/>
            <p:nvPr/>
          </p:nvSpPr>
          <p:spPr>
            <a:xfrm>
              <a:off x="4097622" y="3762381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4254133" y="3852876"/>
              <a:ext cx="266854" cy="154172"/>
            </a:xfrm>
            <a:custGeom>
              <a:rect b="b" l="l" r="r" t="t"/>
              <a:pathLst>
                <a:path extrusionOk="0" h="154172" w="266854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4410814" y="394345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4567356" y="4034034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27"/>
            <p:cNvSpPr/>
            <p:nvPr/>
          </p:nvSpPr>
          <p:spPr>
            <a:xfrm>
              <a:off x="4723985" y="4124617"/>
              <a:ext cx="266248" cy="154017"/>
            </a:xfrm>
            <a:custGeom>
              <a:rect b="b" l="l" r="r" t="t"/>
              <a:pathLst>
                <a:path extrusionOk="0" h="154017" w="266248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27"/>
            <p:cNvSpPr/>
            <p:nvPr/>
          </p:nvSpPr>
          <p:spPr>
            <a:xfrm>
              <a:off x="4880346" y="4215112"/>
              <a:ext cx="266334" cy="154040"/>
            </a:xfrm>
            <a:custGeom>
              <a:rect b="b" l="l" r="r" t="t"/>
              <a:pathLst>
                <a:path extrusionOk="0" h="154040" w="266334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5036888" y="430568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5193145" y="4396270"/>
              <a:ext cx="266239" cy="154284"/>
            </a:xfrm>
            <a:custGeom>
              <a:rect b="b" l="l" r="r" t="t"/>
              <a:pathLst>
                <a:path extrusionOk="0" h="154284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3196776" y="3241078"/>
              <a:ext cx="384874" cy="222382"/>
            </a:xfrm>
            <a:custGeom>
              <a:rect b="b" l="l" r="r" t="t"/>
              <a:pathLst>
                <a:path extrusionOk="0" h="222382" w="384874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7"/>
            <p:cNvSpPr/>
            <p:nvPr/>
          </p:nvSpPr>
          <p:spPr>
            <a:xfrm>
              <a:off x="3242171" y="3443016"/>
              <a:ext cx="266280" cy="153882"/>
            </a:xfrm>
            <a:custGeom>
              <a:rect b="b" l="l" r="r" t="t"/>
              <a:pathLst>
                <a:path extrusionOk="0" h="153882" w="26628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7"/>
            <p:cNvSpPr/>
            <p:nvPr/>
          </p:nvSpPr>
          <p:spPr>
            <a:xfrm>
              <a:off x="3398660" y="353359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7"/>
            <p:cNvSpPr/>
            <p:nvPr/>
          </p:nvSpPr>
          <p:spPr>
            <a:xfrm>
              <a:off x="3554723" y="3624118"/>
              <a:ext cx="266722" cy="153784"/>
            </a:xfrm>
            <a:custGeom>
              <a:rect b="b" l="l" r="r" t="t"/>
              <a:pathLst>
                <a:path extrusionOk="0" h="153784" w="266722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7"/>
            <p:cNvSpPr/>
            <p:nvPr/>
          </p:nvSpPr>
          <p:spPr>
            <a:xfrm>
              <a:off x="3711455" y="3714661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7"/>
            <p:cNvSpPr/>
            <p:nvPr/>
          </p:nvSpPr>
          <p:spPr>
            <a:xfrm>
              <a:off x="3868572" y="3805244"/>
              <a:ext cx="266280" cy="154106"/>
            </a:xfrm>
            <a:custGeom>
              <a:rect b="b" l="l" r="r" t="t"/>
              <a:pathLst>
                <a:path extrusionOk="0" h="154106" w="26628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7"/>
            <p:cNvSpPr/>
            <p:nvPr/>
          </p:nvSpPr>
          <p:spPr>
            <a:xfrm>
              <a:off x="4024630" y="3895731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7"/>
            <p:cNvSpPr/>
            <p:nvPr/>
          </p:nvSpPr>
          <p:spPr>
            <a:xfrm>
              <a:off x="4181086" y="398631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4337714" y="4076809"/>
              <a:ext cx="266248" cy="154040"/>
            </a:xfrm>
            <a:custGeom>
              <a:rect b="b" l="l" r="r" t="t"/>
              <a:pathLst>
                <a:path extrusionOk="0" h="154040" w="266248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7"/>
            <p:cNvSpPr/>
            <p:nvPr/>
          </p:nvSpPr>
          <p:spPr>
            <a:xfrm>
              <a:off x="4494075" y="416738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7"/>
            <p:cNvSpPr/>
            <p:nvPr/>
          </p:nvSpPr>
          <p:spPr>
            <a:xfrm>
              <a:off x="4650609" y="4257915"/>
              <a:ext cx="266153" cy="154012"/>
            </a:xfrm>
            <a:custGeom>
              <a:rect b="b" l="l" r="r" t="t"/>
              <a:pathLst>
                <a:path extrusionOk="0" h="154012" w="266153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27"/>
            <p:cNvSpPr/>
            <p:nvPr/>
          </p:nvSpPr>
          <p:spPr>
            <a:xfrm>
              <a:off x="4807065" y="434845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27"/>
            <p:cNvSpPr/>
            <p:nvPr/>
          </p:nvSpPr>
          <p:spPr>
            <a:xfrm>
              <a:off x="4963756" y="4439037"/>
              <a:ext cx="459701" cy="266038"/>
            </a:xfrm>
            <a:custGeom>
              <a:rect b="b" l="l" r="r" t="t"/>
              <a:pathLst>
                <a:path extrusionOk="0" h="266038" w="459701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3045263" y="3329192"/>
              <a:ext cx="306655" cy="177371"/>
            </a:xfrm>
            <a:custGeom>
              <a:rect b="b" l="l" r="r" t="t"/>
              <a:pathLst>
                <a:path extrusionOk="0" h="177371" w="306655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3658039" y="3005282"/>
              <a:ext cx="2325529" cy="1345328"/>
            </a:xfrm>
            <a:custGeom>
              <a:rect b="b" l="l" r="r" t="t"/>
              <a:pathLst>
                <a:path extrusionOk="0" h="1345328" w="2325529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27"/>
            <p:cNvSpPr/>
            <p:nvPr/>
          </p:nvSpPr>
          <p:spPr>
            <a:xfrm>
              <a:off x="2758377" y="3858961"/>
              <a:ext cx="1752611" cy="1013632"/>
            </a:xfrm>
            <a:custGeom>
              <a:rect b="b" l="l" r="r" t="t"/>
              <a:pathLst>
                <a:path extrusionOk="0" h="1013632" w="1752611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27"/>
            <p:cNvSpPr/>
            <p:nvPr/>
          </p:nvSpPr>
          <p:spPr>
            <a:xfrm>
              <a:off x="2759571" y="3871207"/>
              <a:ext cx="1750478" cy="1001386"/>
            </a:xfrm>
            <a:custGeom>
              <a:rect b="b" l="l" r="r" t="t"/>
              <a:pathLst>
                <a:path extrusionOk="0" h="1001386" w="1750478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27"/>
            <p:cNvSpPr/>
            <p:nvPr/>
          </p:nvSpPr>
          <p:spPr>
            <a:xfrm>
              <a:off x="3817633" y="2891711"/>
              <a:ext cx="2255273" cy="1359741"/>
            </a:xfrm>
            <a:custGeom>
              <a:rect b="b" l="l" r="r" t="t"/>
              <a:pathLst>
                <a:path extrusionOk="0" h="1359741" w="2255273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27"/>
            <p:cNvSpPr/>
            <p:nvPr/>
          </p:nvSpPr>
          <p:spPr>
            <a:xfrm>
              <a:off x="3899944" y="2334804"/>
              <a:ext cx="319167" cy="507819"/>
            </a:xfrm>
            <a:custGeom>
              <a:rect b="b" l="l" r="r" t="t"/>
              <a:pathLst>
                <a:path extrusionOk="0" h="507819" w="319167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3899468" y="1737396"/>
              <a:ext cx="318787" cy="562544"/>
            </a:xfrm>
            <a:custGeom>
              <a:rect b="b" l="l" r="r" t="t"/>
              <a:pathLst>
                <a:path extrusionOk="0" h="562544" w="318787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3979213" y="1913870"/>
              <a:ext cx="161864" cy="209418"/>
            </a:xfrm>
            <a:custGeom>
              <a:rect b="b" l="l" r="r" t="t"/>
              <a:pathLst>
                <a:path extrusionOk="0" h="209418" w="161864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4045651" y="1966906"/>
              <a:ext cx="50374" cy="107156"/>
            </a:xfrm>
            <a:custGeom>
              <a:rect b="b" l="l" r="r" t="t"/>
              <a:pathLst>
                <a:path extrusionOk="0" h="107156" w="50374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3899183" y="1178204"/>
              <a:ext cx="318787" cy="538687"/>
            </a:xfrm>
            <a:custGeom>
              <a:rect b="b" l="l" r="r" t="t"/>
              <a:pathLst>
                <a:path extrusionOk="0" h="538687" w="318787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3979213" y="1338206"/>
              <a:ext cx="159393" cy="203465"/>
            </a:xfrm>
            <a:custGeom>
              <a:rect b="b" l="l" r="r" t="t"/>
              <a:pathLst>
                <a:path extrusionOk="0" h="203465" w="159393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3993280" y="2480040"/>
              <a:ext cx="134491" cy="224767"/>
            </a:xfrm>
            <a:custGeom>
              <a:rect b="b" l="l" r="r" t="t"/>
              <a:pathLst>
                <a:path extrusionOk="0" h="224767" w="134491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2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rect b="b" l="l" r="r" t="t"/>
              <a:pathLst>
                <a:path extrusionOk="0" h="124586" w="71855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4492846" y="2048739"/>
              <a:ext cx="559351" cy="469824"/>
            </a:xfrm>
            <a:custGeom>
              <a:rect b="b" l="l" r="r" t="t"/>
              <a:pathLst>
                <a:path extrusionOk="0" h="469824" w="559351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27"/>
            <p:cNvSpPr/>
            <p:nvPr/>
          </p:nvSpPr>
          <p:spPr>
            <a:xfrm>
              <a:off x="4353888" y="2645824"/>
              <a:ext cx="1638988" cy="1231605"/>
            </a:xfrm>
            <a:custGeom>
              <a:rect b="b" l="l" r="r" t="t"/>
              <a:pathLst>
                <a:path extrusionOk="0" h="123160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27"/>
            <p:cNvSpPr/>
            <p:nvPr/>
          </p:nvSpPr>
          <p:spPr>
            <a:xfrm>
              <a:off x="4353888" y="2645824"/>
              <a:ext cx="1638988" cy="746475"/>
            </a:xfrm>
            <a:custGeom>
              <a:rect b="b" l="l" r="r" t="t"/>
              <a:pathLst>
                <a:path extrusionOk="0" h="74647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cap="flat" cmpd="sng" w="10075">
              <a:solidFill>
                <a:srgbClr val="CCCED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7"/>
            <p:cNvSpPr/>
            <p:nvPr/>
          </p:nvSpPr>
          <p:spPr>
            <a:xfrm>
              <a:off x="4257005" y="773645"/>
              <a:ext cx="165344" cy="325643"/>
            </a:xfrm>
            <a:custGeom>
              <a:rect b="b" l="l" r="r" t="t"/>
              <a:pathLst>
                <a:path extrusionOk="0" h="325643" w="165344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4272441" y="1538278"/>
              <a:ext cx="113451" cy="88273"/>
            </a:xfrm>
            <a:custGeom>
              <a:rect b="b" l="l" r="r" t="t"/>
              <a:pathLst>
                <a:path extrusionOk="0" h="88273" w="113451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7"/>
            <p:cNvSpPr/>
            <p:nvPr/>
          </p:nvSpPr>
          <p:spPr>
            <a:xfrm>
              <a:off x="4272622" y="1567332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4135669" y="1458312"/>
              <a:ext cx="113522" cy="85076"/>
            </a:xfrm>
            <a:custGeom>
              <a:rect b="b" l="l" r="r" t="t"/>
              <a:pathLst>
                <a:path extrusionOk="0" h="85076" w="113522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4135660" y="1485798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4163850" y="1066881"/>
              <a:ext cx="398264" cy="482949"/>
            </a:xfrm>
            <a:custGeom>
              <a:rect b="b" l="l" r="r" t="t"/>
              <a:pathLst>
                <a:path extrusionOk="0" h="482949" w="398264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4403391" y="743705"/>
              <a:ext cx="125692" cy="122150"/>
            </a:xfrm>
            <a:custGeom>
              <a:rect b="b" l="l" r="r" t="t"/>
              <a:pathLst>
                <a:path extrusionOk="0" h="122150" w="125692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4358991" y="760843"/>
              <a:ext cx="203859" cy="398340"/>
            </a:xfrm>
            <a:custGeom>
              <a:rect b="b" l="l" r="r" t="t"/>
              <a:pathLst>
                <a:path extrusionOk="0" h="398340" w="203859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4398650" y="616917"/>
              <a:ext cx="135166" cy="164844"/>
            </a:xfrm>
            <a:custGeom>
              <a:rect b="b" l="l" r="r" t="t"/>
              <a:pathLst>
                <a:path extrusionOk="0" h="164844" w="135166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4403852" y="602477"/>
              <a:ext cx="142520" cy="141227"/>
            </a:xfrm>
            <a:custGeom>
              <a:rect b="b" l="l" r="r" t="t"/>
              <a:pathLst>
                <a:path extrusionOk="0" h="141227" w="14252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4338015" y="761231"/>
              <a:ext cx="65677" cy="95630"/>
            </a:xfrm>
            <a:custGeom>
              <a:rect b="b" l="l" r="r" t="t"/>
              <a:pathLst>
                <a:path extrusionOk="0" h="95630" w="65677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5408528" y="1603174"/>
              <a:ext cx="974325" cy="1973896"/>
            </a:xfrm>
            <a:custGeom>
              <a:rect b="b" l="l" r="r" t="t"/>
              <a:pathLst>
                <a:path extrusionOk="0" h="1973896" w="974325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27"/>
            <p:cNvSpPr/>
            <p:nvPr/>
          </p:nvSpPr>
          <p:spPr>
            <a:xfrm>
              <a:off x="6324400" y="3534911"/>
              <a:ext cx="27183" cy="49530"/>
            </a:xfrm>
            <a:custGeom>
              <a:rect b="b" l="l" r="r" t="t"/>
              <a:pathLst>
                <a:path extrusionOk="0" h="49530" w="27183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27"/>
            <p:cNvSpPr/>
            <p:nvPr/>
          </p:nvSpPr>
          <p:spPr>
            <a:xfrm>
              <a:off x="5423355" y="1605432"/>
              <a:ext cx="45242" cy="39909"/>
            </a:xfrm>
            <a:custGeom>
              <a:rect b="b" l="l" r="r" t="t"/>
              <a:pathLst>
                <a:path extrusionOk="0" h="39909" w="45242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27"/>
            <p:cNvSpPr/>
            <p:nvPr/>
          </p:nvSpPr>
          <p:spPr>
            <a:xfrm>
              <a:off x="5387713" y="1613611"/>
              <a:ext cx="974325" cy="1973876"/>
            </a:xfrm>
            <a:custGeom>
              <a:rect b="b" l="l" r="r" t="t"/>
              <a:pathLst>
                <a:path extrusionOk="0" h="1973876" w="974325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27"/>
            <p:cNvSpPr/>
            <p:nvPr/>
          </p:nvSpPr>
          <p:spPr>
            <a:xfrm>
              <a:off x="5477912" y="174973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7"/>
            <p:cNvSpPr/>
            <p:nvPr/>
          </p:nvSpPr>
          <p:spPr>
            <a:xfrm>
              <a:off x="5649377" y="1848986"/>
              <a:ext cx="613432" cy="407098"/>
            </a:xfrm>
            <a:custGeom>
              <a:rect b="b" l="l" r="r" t="t"/>
              <a:pathLst>
                <a:path extrusionOk="0" h="407098" w="613432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5477912" y="191680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27"/>
            <p:cNvSpPr/>
            <p:nvPr/>
          </p:nvSpPr>
          <p:spPr>
            <a:xfrm>
              <a:off x="5649377" y="2015959"/>
              <a:ext cx="405945" cy="287083"/>
            </a:xfrm>
            <a:custGeom>
              <a:rect b="b" l="l" r="r" t="t"/>
              <a:pathLst>
                <a:path extrusionOk="0" h="287083" w="405945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27"/>
            <p:cNvSpPr/>
            <p:nvPr/>
          </p:nvSpPr>
          <p:spPr>
            <a:xfrm>
              <a:off x="5477912" y="2000338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7"/>
            <p:cNvSpPr/>
            <p:nvPr/>
          </p:nvSpPr>
          <p:spPr>
            <a:xfrm>
              <a:off x="5649377" y="2099494"/>
              <a:ext cx="505174" cy="344519"/>
            </a:xfrm>
            <a:custGeom>
              <a:rect b="b" l="l" r="r" t="t"/>
              <a:pathLst>
                <a:path extrusionOk="0" h="344519" w="505174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27"/>
            <p:cNvSpPr/>
            <p:nvPr/>
          </p:nvSpPr>
          <p:spPr>
            <a:xfrm>
              <a:off x="5477912" y="208377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27"/>
            <p:cNvSpPr/>
            <p:nvPr/>
          </p:nvSpPr>
          <p:spPr>
            <a:xfrm>
              <a:off x="5649377" y="2183028"/>
              <a:ext cx="351863" cy="255746"/>
            </a:xfrm>
            <a:custGeom>
              <a:rect b="b" l="l" r="r" t="t"/>
              <a:pathLst>
                <a:path extrusionOk="0" h="255746" w="351863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27"/>
            <p:cNvSpPr/>
            <p:nvPr/>
          </p:nvSpPr>
          <p:spPr>
            <a:xfrm>
              <a:off x="5477912" y="1833270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27"/>
            <p:cNvSpPr/>
            <p:nvPr/>
          </p:nvSpPr>
          <p:spPr>
            <a:xfrm>
              <a:off x="5649377" y="1932425"/>
              <a:ext cx="306716" cy="229742"/>
            </a:xfrm>
            <a:custGeom>
              <a:rect b="b" l="l" r="r" t="t"/>
              <a:pathLst>
                <a:path extrusionOk="0" h="229742" w="306716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27"/>
            <p:cNvSpPr/>
            <p:nvPr/>
          </p:nvSpPr>
          <p:spPr>
            <a:xfrm>
              <a:off x="5477912" y="216731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27"/>
            <p:cNvSpPr/>
            <p:nvPr/>
          </p:nvSpPr>
          <p:spPr>
            <a:xfrm>
              <a:off x="5649377" y="2266467"/>
              <a:ext cx="180399" cy="156591"/>
            </a:xfrm>
            <a:custGeom>
              <a:rect b="b" l="l" r="r" t="t"/>
              <a:pathLst>
                <a:path extrusionOk="0" h="156591" w="180399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27"/>
            <p:cNvSpPr/>
            <p:nvPr/>
          </p:nvSpPr>
          <p:spPr>
            <a:xfrm>
              <a:off x="5477912" y="2334380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27"/>
            <p:cNvSpPr/>
            <p:nvPr/>
          </p:nvSpPr>
          <p:spPr>
            <a:xfrm>
              <a:off x="5649377" y="2433536"/>
              <a:ext cx="568380" cy="381000"/>
            </a:xfrm>
            <a:custGeom>
              <a:rect b="b" l="l" r="r" t="t"/>
              <a:pathLst>
                <a:path extrusionOk="0" h="381000" w="56838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27"/>
            <p:cNvSpPr/>
            <p:nvPr/>
          </p:nvSpPr>
          <p:spPr>
            <a:xfrm>
              <a:off x="5477912" y="241781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27"/>
            <p:cNvSpPr/>
            <p:nvPr/>
          </p:nvSpPr>
          <p:spPr>
            <a:xfrm>
              <a:off x="5649377" y="2517070"/>
              <a:ext cx="171369" cy="151352"/>
            </a:xfrm>
            <a:custGeom>
              <a:rect b="b" l="l" r="r" t="t"/>
              <a:pathLst>
                <a:path extrusionOk="0" h="151352" w="171369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27"/>
            <p:cNvSpPr/>
            <p:nvPr/>
          </p:nvSpPr>
          <p:spPr>
            <a:xfrm>
              <a:off x="5477912" y="250135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27"/>
            <p:cNvSpPr/>
            <p:nvPr/>
          </p:nvSpPr>
          <p:spPr>
            <a:xfrm>
              <a:off x="5649377" y="2600604"/>
              <a:ext cx="505174" cy="344424"/>
            </a:xfrm>
            <a:custGeom>
              <a:rect b="b" l="l" r="r" t="t"/>
              <a:pathLst>
                <a:path extrusionOk="0" h="344424" w="505174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27"/>
            <p:cNvSpPr/>
            <p:nvPr/>
          </p:nvSpPr>
          <p:spPr>
            <a:xfrm>
              <a:off x="5477912" y="225084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27"/>
            <p:cNvSpPr/>
            <p:nvPr/>
          </p:nvSpPr>
          <p:spPr>
            <a:xfrm>
              <a:off x="5649377" y="2350001"/>
              <a:ext cx="478085" cy="328898"/>
            </a:xfrm>
            <a:custGeom>
              <a:rect b="b" l="l" r="r" t="t"/>
              <a:pathLst>
                <a:path extrusionOk="0" h="328898" w="478085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27"/>
            <p:cNvSpPr/>
            <p:nvPr/>
          </p:nvSpPr>
          <p:spPr>
            <a:xfrm>
              <a:off x="5477912" y="258488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27"/>
            <p:cNvSpPr/>
            <p:nvPr/>
          </p:nvSpPr>
          <p:spPr>
            <a:xfrm>
              <a:off x="5649377" y="2684043"/>
              <a:ext cx="63110" cy="88773"/>
            </a:xfrm>
            <a:custGeom>
              <a:rect b="b" l="l" r="r" t="t"/>
              <a:pathLst>
                <a:path extrusionOk="0" h="88773" w="6311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27"/>
            <p:cNvSpPr/>
            <p:nvPr/>
          </p:nvSpPr>
          <p:spPr>
            <a:xfrm>
              <a:off x="5477912" y="2751956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7"/>
            <p:cNvSpPr/>
            <p:nvPr/>
          </p:nvSpPr>
          <p:spPr>
            <a:xfrm>
              <a:off x="5649377" y="2851112"/>
              <a:ext cx="117287" cy="120014"/>
            </a:xfrm>
            <a:custGeom>
              <a:rect b="b" l="l" r="r" t="t"/>
              <a:pathLst>
                <a:path extrusionOk="0" h="120014" w="117287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27"/>
            <p:cNvSpPr/>
            <p:nvPr/>
          </p:nvSpPr>
          <p:spPr>
            <a:xfrm>
              <a:off x="5477912" y="2835395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27"/>
            <p:cNvSpPr/>
            <p:nvPr/>
          </p:nvSpPr>
          <p:spPr>
            <a:xfrm>
              <a:off x="5649377" y="2934646"/>
              <a:ext cx="306716" cy="229647"/>
            </a:xfrm>
            <a:custGeom>
              <a:rect b="b" l="l" r="r" t="t"/>
              <a:pathLst>
                <a:path extrusionOk="0" h="229647" w="306716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27"/>
            <p:cNvSpPr/>
            <p:nvPr/>
          </p:nvSpPr>
          <p:spPr>
            <a:xfrm>
              <a:off x="5477912" y="291892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27"/>
            <p:cNvSpPr/>
            <p:nvPr/>
          </p:nvSpPr>
          <p:spPr>
            <a:xfrm>
              <a:off x="5649377" y="3018085"/>
              <a:ext cx="487115" cy="334137"/>
            </a:xfrm>
            <a:custGeom>
              <a:rect b="b" l="l" r="r" t="t"/>
              <a:pathLst>
                <a:path extrusionOk="0" h="334137" w="487115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7"/>
            <p:cNvSpPr/>
            <p:nvPr/>
          </p:nvSpPr>
          <p:spPr>
            <a:xfrm>
              <a:off x="5477912" y="266842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7"/>
            <p:cNvSpPr/>
            <p:nvPr/>
          </p:nvSpPr>
          <p:spPr>
            <a:xfrm>
              <a:off x="5649377" y="2767577"/>
              <a:ext cx="613432" cy="407193"/>
            </a:xfrm>
            <a:custGeom>
              <a:rect b="b" l="l" r="r" t="t"/>
              <a:pathLst>
                <a:path extrusionOk="0" h="407193" w="613432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7"/>
            <p:cNvSpPr/>
            <p:nvPr/>
          </p:nvSpPr>
          <p:spPr>
            <a:xfrm>
              <a:off x="1926580" y="1674106"/>
              <a:ext cx="1230952" cy="1017480"/>
            </a:xfrm>
            <a:custGeom>
              <a:rect b="b" l="l" r="r" t="t"/>
              <a:pathLst>
                <a:path extrusionOk="0" h="1017480" w="1230952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7"/>
            <p:cNvSpPr/>
            <p:nvPr/>
          </p:nvSpPr>
          <p:spPr>
            <a:xfrm>
              <a:off x="3112195" y="1676584"/>
              <a:ext cx="59119" cy="52197"/>
            </a:xfrm>
            <a:custGeom>
              <a:rect b="b" l="l" r="r" t="t"/>
              <a:pathLst>
                <a:path extrusionOk="0" h="52197" w="59119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27"/>
            <p:cNvSpPr/>
            <p:nvPr/>
          </p:nvSpPr>
          <p:spPr>
            <a:xfrm>
              <a:off x="2269509" y="2593746"/>
              <a:ext cx="43151" cy="44767"/>
            </a:xfrm>
            <a:custGeom>
              <a:rect b="b" l="l" r="r" t="t"/>
              <a:pathLst>
                <a:path extrusionOk="0" h="44767" w="43151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27"/>
            <p:cNvSpPr/>
            <p:nvPr/>
          </p:nvSpPr>
          <p:spPr>
            <a:xfrm>
              <a:off x="1950116" y="2650325"/>
              <a:ext cx="58584" cy="57547"/>
            </a:xfrm>
            <a:custGeom>
              <a:rect b="b" l="l" r="r" t="t"/>
              <a:pathLst>
                <a:path extrusionOk="0" h="57547" w="58584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27"/>
            <p:cNvSpPr/>
            <p:nvPr/>
          </p:nvSpPr>
          <p:spPr>
            <a:xfrm>
              <a:off x="1969256" y="1691533"/>
              <a:ext cx="1231332" cy="1017436"/>
            </a:xfrm>
            <a:custGeom>
              <a:rect b="b" l="l" r="r" t="t"/>
              <a:pathLst>
                <a:path extrusionOk="0" h="1017436" w="1231332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2066299" y="1805171"/>
              <a:ext cx="1037246" cy="669226"/>
            </a:xfrm>
            <a:custGeom>
              <a:rect b="b" l="l" r="r" t="t"/>
              <a:pathLst>
                <a:path extrusionOk="0" h="669226" w="1037246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2066299" y="2133308"/>
              <a:ext cx="679110" cy="462057"/>
            </a:xfrm>
            <a:custGeom>
              <a:rect b="b" l="l" r="r" t="t"/>
              <a:pathLst>
                <a:path extrusionOk="0" h="462057" w="67911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99" name="Google Shape;1299;p2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300" name="Google Shape;1300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5" name="Google Shape;1305;p27"/>
            <p:cNvSpPr/>
            <p:nvPr/>
          </p:nvSpPr>
          <p:spPr>
            <a:xfrm>
              <a:off x="4444588" y="826743"/>
              <a:ext cx="153590" cy="431871"/>
            </a:xfrm>
            <a:custGeom>
              <a:rect b="b" l="l" r="r" t="t"/>
              <a:pathLst>
                <a:path extrusionOk="0" h="431871" w="15359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4515562" y="822838"/>
              <a:ext cx="88583" cy="120566"/>
            </a:xfrm>
            <a:custGeom>
              <a:rect b="b" l="l" r="r" t="t"/>
              <a:pathLst>
                <a:path extrusionOk="0" h="120566" w="88583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28"/>
          <p:cNvSpPr/>
          <p:nvPr/>
        </p:nvSpPr>
        <p:spPr>
          <a:xfrm>
            <a:off x="514725" y="942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rotWithShape="0" algn="bl" dir="5400000" dist="19050">
              <a:srgbClr val="38226D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28"/>
          <p:cNvSpPr txBox="1"/>
          <p:nvPr>
            <p:ph idx="4294967295" type="title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 - Vaccinations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313" name="Google Shape;1313;p28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4" name="Google Shape;1314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315" name="Google Shape;1315;p28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28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28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28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28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28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2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26" name="Google Shape;1326;p29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327" name="Google Shape;1327;p29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28" name="Google Shape;1328;p29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30"/>
          <p:cNvSpPr txBox="1"/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 - Results</a:t>
            </a:r>
            <a:endParaRPr sz="3600"/>
          </a:p>
        </p:txBody>
      </p:sp>
      <p:sp>
        <p:nvSpPr>
          <p:cNvPr id="1335" name="Google Shape;1335;p30"/>
          <p:cNvSpPr txBox="1"/>
          <p:nvPr>
            <p:ph idx="1" type="body"/>
          </p:nvPr>
        </p:nvSpPr>
        <p:spPr>
          <a:xfrm>
            <a:off x="457200" y="2400900"/>
            <a:ext cx="36672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336" name="Google Shape;1336;p30"/>
          <p:cNvPicPr preferRelativeResize="0"/>
          <p:nvPr/>
        </p:nvPicPr>
        <p:blipFill rotWithShape="1">
          <a:blip r:embed="rId3">
            <a:alphaModFix/>
          </a:blip>
          <a:srcRect b="0" l="3295" r="37860" t="0"/>
          <a:stretch/>
        </p:blipFill>
        <p:spPr>
          <a:xfrm flipH="1" rot="10800000">
            <a:off x="4572000" y="0"/>
            <a:ext cx="4572000" cy="5143500"/>
          </a:xfrm>
          <a:prstGeom prst="snip1Rect">
            <a:avLst>
              <a:gd fmla="val 9999" name="adj"/>
            </a:avLst>
          </a:prstGeom>
          <a:noFill/>
          <a:ln>
            <a:noFill/>
          </a:ln>
        </p:spPr>
      </p:pic>
      <p:sp>
        <p:nvSpPr>
          <p:cNvPr id="1337" name="Google Shape;1337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factors influence an individual to get the COVID-19 vaccine?</a:t>
            </a:r>
            <a:endParaRPr/>
          </a:p>
        </p:txBody>
      </p:sp>
      <p:sp>
        <p:nvSpPr>
          <p:cNvPr id="313" name="Google Shape;313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675" y="885375"/>
            <a:ext cx="3057450" cy="307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31"/>
          <p:cNvSpPr txBox="1"/>
          <p:nvPr>
            <p:ph idx="4294967295" type="title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b="0" sz="3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343" name="Google Shape;1343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32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349" name="Google Shape;1349;p32"/>
          <p:cNvSpPr txBox="1"/>
          <p:nvPr>
            <p:ph idx="1" type="body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350" name="Google Shape;1350;p32"/>
          <p:cNvSpPr txBox="1"/>
          <p:nvPr>
            <p:ph idx="2" type="body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351" name="Google Shape;1351;p32"/>
          <p:cNvSpPr txBox="1"/>
          <p:nvPr>
            <p:ph idx="3" type="body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52" name="Google Shape;1352;p3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3" name="Google Shape;1353;p32"/>
          <p:cNvSpPr txBox="1"/>
          <p:nvPr>
            <p:ph idx="1" type="body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354" name="Google Shape;1354;p32"/>
          <p:cNvSpPr txBox="1"/>
          <p:nvPr>
            <p:ph idx="2" type="body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355" name="Google Shape;1355;p32"/>
          <p:cNvSpPr txBox="1"/>
          <p:nvPr>
            <p:ph idx="3" type="body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Graph of how we narrowed down our demo.</a:t>
            </a:r>
            <a:endParaRPr/>
          </a:p>
        </p:txBody>
      </p:sp>
      <p:sp>
        <p:nvSpPr>
          <p:cNvPr id="1361" name="Google Shape;1361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2" name="Google Shape;1362;p33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p33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33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33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33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33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68" name="Google Shape;1368;p33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33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33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33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33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33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33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33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33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33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33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33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33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381" name="Google Shape;1381;p33"/>
            <p:cNvSpPr/>
            <p:nvPr/>
          </p:nvSpPr>
          <p:spPr>
            <a:xfrm>
              <a:off x="4504120" y="3382365"/>
              <a:ext cx="236644" cy="133254"/>
            </a:xfrm>
            <a:custGeom>
              <a:rect b="b" l="l" r="r" t="t"/>
              <a:pathLst>
                <a:path extrusionOk="0" h="133254" w="236644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5178128" y="3780033"/>
              <a:ext cx="236549" cy="133254"/>
            </a:xfrm>
            <a:custGeom>
              <a:rect b="b" l="l" r="r" t="t"/>
              <a:pathLst>
                <a:path extrusionOk="0" h="133254" w="236549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33"/>
            <p:cNvSpPr/>
            <p:nvPr/>
          </p:nvSpPr>
          <p:spPr>
            <a:xfrm>
              <a:off x="4560192" y="2212790"/>
              <a:ext cx="494767" cy="1273873"/>
            </a:xfrm>
            <a:custGeom>
              <a:rect b="b" l="l" r="r" t="t"/>
              <a:pathLst>
                <a:path extrusionOk="0" h="1273873" w="494767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33"/>
            <p:cNvSpPr/>
            <p:nvPr/>
          </p:nvSpPr>
          <p:spPr>
            <a:xfrm>
              <a:off x="4629475" y="2174500"/>
              <a:ext cx="494671" cy="1273873"/>
            </a:xfrm>
            <a:custGeom>
              <a:rect b="b" l="l" r="r" t="t"/>
              <a:pathLst>
                <a:path extrusionOk="0" h="1273873" w="494671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33"/>
            <p:cNvSpPr/>
            <p:nvPr/>
          </p:nvSpPr>
          <p:spPr>
            <a:xfrm>
              <a:off x="4560192" y="2212790"/>
              <a:ext cx="494767" cy="1273873"/>
            </a:xfrm>
            <a:custGeom>
              <a:rect b="b" l="l" r="r" t="t"/>
              <a:pathLst>
                <a:path extrusionOk="0" h="1273873" w="494767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33"/>
            <p:cNvSpPr/>
            <p:nvPr/>
          </p:nvSpPr>
          <p:spPr>
            <a:xfrm>
              <a:off x="5160832" y="2249175"/>
              <a:ext cx="281692" cy="1586388"/>
            </a:xfrm>
            <a:custGeom>
              <a:rect b="b" l="l" r="r" t="t"/>
              <a:pathLst>
                <a:path extrusionOk="0" h="1586388" w="281692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33"/>
            <p:cNvSpPr/>
            <p:nvPr/>
          </p:nvSpPr>
          <p:spPr>
            <a:xfrm>
              <a:off x="5078053" y="2296515"/>
              <a:ext cx="281692" cy="1586388"/>
            </a:xfrm>
            <a:custGeom>
              <a:rect b="b" l="l" r="r" t="t"/>
              <a:pathLst>
                <a:path extrusionOk="0" h="1586388" w="281692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4075404" y="1596713"/>
              <a:ext cx="2321774" cy="1343501"/>
            </a:xfrm>
            <a:custGeom>
              <a:rect b="b" l="l" r="r" t="t"/>
              <a:pathLst>
                <a:path extrusionOk="0" h="1343501" w="2321774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33"/>
            <p:cNvSpPr/>
            <p:nvPr/>
          </p:nvSpPr>
          <p:spPr>
            <a:xfrm>
              <a:off x="4075404" y="1654530"/>
              <a:ext cx="2221415" cy="1401603"/>
            </a:xfrm>
            <a:custGeom>
              <a:rect b="b" l="l" r="r" t="t"/>
              <a:pathLst>
                <a:path extrusionOk="0" h="1401603" w="2221415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33"/>
            <p:cNvSpPr/>
            <p:nvPr/>
          </p:nvSpPr>
          <p:spPr>
            <a:xfrm>
              <a:off x="4206176" y="231400"/>
              <a:ext cx="2045689" cy="2621660"/>
            </a:xfrm>
            <a:custGeom>
              <a:rect b="b" l="l" r="r" t="t"/>
              <a:pathLst>
                <a:path extrusionOk="0" h="2621660" w="2045689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33"/>
            <p:cNvSpPr/>
            <p:nvPr/>
          </p:nvSpPr>
          <p:spPr>
            <a:xfrm>
              <a:off x="6296819" y="2879159"/>
              <a:ext cx="101975" cy="176974"/>
            </a:xfrm>
            <a:custGeom>
              <a:rect b="b" l="l" r="r" t="t"/>
              <a:pathLst>
                <a:path extrusionOk="0" h="176974" w="101975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4356811" y="496480"/>
              <a:ext cx="169452" cy="163353"/>
            </a:xfrm>
            <a:custGeom>
              <a:rect b="b" l="l" r="r" t="t"/>
              <a:pathLst>
                <a:path extrusionOk="0" h="163353" w="169452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33"/>
            <p:cNvSpPr/>
            <p:nvPr/>
          </p:nvSpPr>
          <p:spPr>
            <a:xfrm>
              <a:off x="4598397" y="636212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33"/>
            <p:cNvSpPr/>
            <p:nvPr/>
          </p:nvSpPr>
          <p:spPr>
            <a:xfrm>
              <a:off x="4356811" y="619924"/>
              <a:ext cx="169452" cy="163353"/>
            </a:xfrm>
            <a:custGeom>
              <a:rect b="b" l="l" r="r" t="t"/>
              <a:pathLst>
                <a:path extrusionOk="0" h="163353" w="169452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33"/>
            <p:cNvSpPr/>
            <p:nvPr/>
          </p:nvSpPr>
          <p:spPr>
            <a:xfrm>
              <a:off x="4598397" y="759656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33"/>
            <p:cNvSpPr/>
            <p:nvPr/>
          </p:nvSpPr>
          <p:spPr>
            <a:xfrm>
              <a:off x="4356811" y="761466"/>
              <a:ext cx="169452" cy="163448"/>
            </a:xfrm>
            <a:custGeom>
              <a:rect b="b" l="l" r="r" t="t"/>
              <a:pathLst>
                <a:path extrusionOk="0" h="163448" w="169452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33"/>
            <p:cNvSpPr/>
            <p:nvPr/>
          </p:nvSpPr>
          <p:spPr>
            <a:xfrm>
              <a:off x="4598397" y="901293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33"/>
            <p:cNvSpPr/>
            <p:nvPr/>
          </p:nvSpPr>
          <p:spPr>
            <a:xfrm>
              <a:off x="4356811" y="903102"/>
              <a:ext cx="169452" cy="163449"/>
            </a:xfrm>
            <a:custGeom>
              <a:rect b="b" l="l" r="r" t="t"/>
              <a:pathLst>
                <a:path extrusionOk="0" h="163449" w="169452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33"/>
            <p:cNvSpPr/>
            <p:nvPr/>
          </p:nvSpPr>
          <p:spPr>
            <a:xfrm>
              <a:off x="4598397" y="1042929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33"/>
            <p:cNvSpPr/>
            <p:nvPr/>
          </p:nvSpPr>
          <p:spPr>
            <a:xfrm>
              <a:off x="5115879" y="982814"/>
              <a:ext cx="204046" cy="276142"/>
            </a:xfrm>
            <a:custGeom>
              <a:rect b="b" l="l" r="r" t="t"/>
              <a:pathLst>
                <a:path extrusionOk="0" h="276142" w="204046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33"/>
            <p:cNvSpPr/>
            <p:nvPr/>
          </p:nvSpPr>
          <p:spPr>
            <a:xfrm>
              <a:off x="5297876" y="1025975"/>
              <a:ext cx="199579" cy="260699"/>
            </a:xfrm>
            <a:custGeom>
              <a:rect b="b" l="l" r="r" t="t"/>
              <a:pathLst>
                <a:path extrusionOk="0" h="260699" w="199579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33"/>
            <p:cNvSpPr/>
            <p:nvPr/>
          </p:nvSpPr>
          <p:spPr>
            <a:xfrm>
              <a:off x="5298541" y="1258956"/>
              <a:ext cx="212884" cy="276193"/>
            </a:xfrm>
            <a:custGeom>
              <a:rect b="b" l="l" r="r" t="t"/>
              <a:pathLst>
                <a:path extrusionOk="0" h="276193" w="212884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33"/>
            <p:cNvSpPr/>
            <p:nvPr/>
          </p:nvSpPr>
          <p:spPr>
            <a:xfrm>
              <a:off x="5084706" y="1024070"/>
              <a:ext cx="290055" cy="509778"/>
            </a:xfrm>
            <a:custGeom>
              <a:rect b="b" l="l" r="r" t="t"/>
              <a:pathLst>
                <a:path extrusionOk="0" h="509778" w="290055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33"/>
            <p:cNvSpPr/>
            <p:nvPr/>
          </p:nvSpPr>
          <p:spPr>
            <a:xfrm>
              <a:off x="5705494" y="1324174"/>
              <a:ext cx="204331" cy="276159"/>
            </a:xfrm>
            <a:custGeom>
              <a:rect b="b" l="l" r="r" t="t"/>
              <a:pathLst>
                <a:path extrusionOk="0" h="276159" w="204331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33"/>
            <p:cNvSpPr/>
            <p:nvPr/>
          </p:nvSpPr>
          <p:spPr>
            <a:xfrm>
              <a:off x="5887776" y="1367351"/>
              <a:ext cx="199579" cy="260603"/>
            </a:xfrm>
            <a:custGeom>
              <a:rect b="b" l="l" r="r" t="t"/>
              <a:pathLst>
                <a:path extrusionOk="0" h="260603" w="199579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33"/>
            <p:cNvSpPr/>
            <p:nvPr/>
          </p:nvSpPr>
          <p:spPr>
            <a:xfrm>
              <a:off x="5887776" y="1600333"/>
              <a:ext cx="213550" cy="276118"/>
            </a:xfrm>
            <a:custGeom>
              <a:rect b="b" l="l" r="r" t="t"/>
              <a:pathLst>
                <a:path extrusionOk="0" h="276118" w="21355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33"/>
            <p:cNvSpPr/>
            <p:nvPr/>
          </p:nvSpPr>
          <p:spPr>
            <a:xfrm>
              <a:off x="5674606" y="1365446"/>
              <a:ext cx="290055" cy="509682"/>
            </a:xfrm>
            <a:custGeom>
              <a:rect b="b" l="l" r="r" t="t"/>
              <a:pathLst>
                <a:path extrusionOk="0" h="509682" w="290055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33"/>
            <p:cNvSpPr/>
            <p:nvPr/>
          </p:nvSpPr>
          <p:spPr>
            <a:xfrm>
              <a:off x="5115879" y="1943808"/>
              <a:ext cx="971477" cy="359289"/>
            </a:xfrm>
            <a:custGeom>
              <a:rect b="b" l="l" r="r" t="t"/>
              <a:pathLst>
                <a:path extrusionOk="0" h="359289" w="971477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cap="flat" cmpd="sng" w="13475">
              <a:solidFill>
                <a:srgbClr val="D6D8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33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33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33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rect b="b" l="l" r="r" t="t"/>
              <a:pathLst>
                <a:path extrusionOk="0" h="86976" w="50162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33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4356811" y="1418691"/>
              <a:ext cx="57973" cy="235172"/>
            </a:xfrm>
            <a:custGeom>
              <a:rect b="b" l="l" r="r" t="t"/>
              <a:pathLst>
                <a:path extrusionOk="0" h="235172" w="57973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4517330" y="1440789"/>
              <a:ext cx="58068" cy="305942"/>
            </a:xfrm>
            <a:custGeom>
              <a:rect b="b" l="l" r="r" t="t"/>
              <a:pathLst>
                <a:path extrusionOk="0" h="305942" w="58068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33"/>
            <p:cNvSpPr/>
            <p:nvPr/>
          </p:nvSpPr>
          <p:spPr>
            <a:xfrm>
              <a:off x="4677849" y="1415738"/>
              <a:ext cx="58067" cy="423862"/>
            </a:xfrm>
            <a:custGeom>
              <a:rect b="b" l="l" r="r" t="t"/>
              <a:pathLst>
                <a:path extrusionOk="0" h="423862" w="58067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33"/>
            <p:cNvSpPr/>
            <p:nvPr/>
          </p:nvSpPr>
          <p:spPr>
            <a:xfrm>
              <a:off x="4838368" y="1414214"/>
              <a:ext cx="58068" cy="518255"/>
            </a:xfrm>
            <a:custGeom>
              <a:rect b="b" l="l" r="r" t="t"/>
              <a:pathLst>
                <a:path extrusionOk="0" h="518255" w="58068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33"/>
            <p:cNvSpPr/>
            <p:nvPr/>
          </p:nvSpPr>
          <p:spPr>
            <a:xfrm>
              <a:off x="5343399" y="3731361"/>
              <a:ext cx="99124" cy="151542"/>
            </a:xfrm>
            <a:custGeom>
              <a:rect b="b" l="l" r="r" t="t"/>
              <a:pathLst>
                <a:path extrusionOk="0" h="151542" w="99124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33"/>
            <p:cNvSpPr/>
            <p:nvPr/>
          </p:nvSpPr>
          <p:spPr>
            <a:xfrm>
              <a:off x="4678419" y="3350075"/>
              <a:ext cx="69282" cy="136588"/>
            </a:xfrm>
            <a:custGeom>
              <a:rect b="b" l="l" r="r" t="t"/>
              <a:pathLst>
                <a:path extrusionOk="0" h="136588" w="69282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9" name="Google Shape;1419;p33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420" name="Google Shape;1420;p33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33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33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rect b="b" l="l" r="r" t="t"/>
                <a:pathLst>
                  <a:path extrusionOk="0" h="87534" w="65671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33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33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33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rect b="b" l="l" r="r" t="t"/>
                <a:pathLst>
                  <a:path extrusionOk="0" h="275248" w="475691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33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33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rect b="b" l="l" r="r" t="t"/>
                <a:pathLst>
                  <a:path extrusionOk="0" h="139064" w="22104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33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rect b="b" l="l" r="r" t="t"/>
                <a:pathLst>
                  <a:path extrusionOk="0" h="19050" w="14635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33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rect b="b" l="l" r="r" t="t"/>
                <a:pathLst>
                  <a:path extrusionOk="0" h="14763" w="31647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33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33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33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rect b="b" l="l" r="r" t="t"/>
                <a:pathLst>
                  <a:path extrusionOk="0" h="18383" w="20623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33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rect b="b" l="l" r="r" t="t"/>
                <a:pathLst>
                  <a:path extrusionOk="0" h="14573" w="19577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33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rect b="b" l="l" r="r" t="t"/>
                <a:pathLst>
                  <a:path extrusionOk="0" h="22764" w="22524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33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rect b="b" l="l" r="r" t="t"/>
                <a:pathLst>
                  <a:path extrusionOk="0" h="138969" w="221034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33"/>
            <p:cNvGrpSpPr/>
            <p:nvPr/>
          </p:nvGrpSpPr>
          <p:grpSpPr>
            <a:xfrm>
              <a:off x="3213031" y="4055235"/>
              <a:ext cx="664504" cy="414599"/>
              <a:chOff x="4994131" y="4871585"/>
              <a:chExt cx="664504" cy="414599"/>
            </a:xfrm>
          </p:grpSpPr>
          <p:sp>
            <p:nvSpPr>
              <p:cNvPr id="1438" name="Google Shape;1438;p33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33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rect b="b" l="l" r="r" t="t"/>
                <a:pathLst>
                  <a:path extrusionOk="0" h="87630" w="65576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33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rect b="b" l="l" r="r" t="t"/>
                <a:pathLst>
                  <a:path extrusionOk="0" h="275248" w="475616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rect b="b" l="l" r="r" t="t"/>
                <a:pathLst>
                  <a:path extrusionOk="0" h="258770" w="474714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rect b="b" l="l" r="r" t="t"/>
                <a:pathLst>
                  <a:path extrusionOk="0" h="138588" w="220817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rect b="b" l="l" r="r" t="t"/>
                <a:pathLst>
                  <a:path extrusionOk="0" h="19050" w="14635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rect b="b" l="l" r="r" t="t"/>
                <a:pathLst>
                  <a:path extrusionOk="0" h="14858" w="31647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rect b="b" l="l" r="r" t="t"/>
                <a:pathLst>
                  <a:path extrusionOk="0" h="29146" w="44382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33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33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rect b="b" l="l" r="r" t="t"/>
                <a:pathLst>
                  <a:path extrusionOk="0" h="22764" w="22524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rect b="b" l="l" r="r" t="t"/>
                <a:pathLst>
                  <a:path extrusionOk="0" h="139065" w="220817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3" name="Google Shape;1453;p33"/>
            <p:cNvGrpSpPr/>
            <p:nvPr/>
          </p:nvGrpSpPr>
          <p:grpSpPr>
            <a:xfrm>
              <a:off x="3192597" y="3904144"/>
              <a:ext cx="664599" cy="384619"/>
              <a:chOff x="4973697" y="4720494"/>
              <a:chExt cx="664599" cy="384619"/>
            </a:xfrm>
          </p:grpSpPr>
          <p:sp>
            <p:nvSpPr>
              <p:cNvPr id="1454" name="Google Shape;1454;p33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33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33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33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rect b="b" l="l" r="r" t="t"/>
                <a:pathLst>
                  <a:path extrusionOk="0" h="275343" w="475691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33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rect b="b" l="l" r="r" t="t"/>
                <a:pathLst>
                  <a:path extrusionOk="0" h="139065" w="22104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33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33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33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rect b="b" l="l" r="r" t="t"/>
                <a:pathLst>
                  <a:path extrusionOk="0" h="14668" w="19577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3" name="Google Shape;1463;p33"/>
            <p:cNvGrpSpPr/>
            <p:nvPr/>
          </p:nvGrpSpPr>
          <p:grpSpPr>
            <a:xfrm>
              <a:off x="3220919" y="3939863"/>
              <a:ext cx="438073" cy="146684"/>
              <a:chOff x="5002019" y="4756213"/>
              <a:chExt cx="438073" cy="146684"/>
            </a:xfrm>
          </p:grpSpPr>
          <p:sp>
            <p:nvSpPr>
              <p:cNvPr id="1464" name="Google Shape;1464;p33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rect b="b" l="l" r="r" t="t"/>
                <a:pathLst>
                  <a:path extrusionOk="0" h="139065" w="221102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rect b="b" l="l" r="r" t="t"/>
                <a:pathLst>
                  <a:path extrusionOk="0" h="14858" w="31647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33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rect b="b" l="l" r="r" t="t"/>
                <a:pathLst>
                  <a:path extrusionOk="0" h="24669" w="35544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33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33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33"/>
            <p:cNvGrpSpPr/>
            <p:nvPr/>
          </p:nvGrpSpPr>
          <p:grpSpPr>
            <a:xfrm>
              <a:off x="3200581" y="3841184"/>
              <a:ext cx="664503" cy="179450"/>
              <a:chOff x="4981681" y="4657534"/>
              <a:chExt cx="664503" cy="179450"/>
            </a:xfrm>
          </p:grpSpPr>
          <p:sp>
            <p:nvSpPr>
              <p:cNvPr id="1471" name="Google Shape;1471;p33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rect b="b" l="l" r="r" t="t"/>
                <a:pathLst>
                  <a:path extrusionOk="0" h="87630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33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33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33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33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rect b="b" l="l" r="r" t="t"/>
                <a:pathLst>
                  <a:path extrusionOk="0" h="14668" w="19577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6" name="Google Shape;1476;p33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477" name="Google Shape;1477;p33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33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33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33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33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33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rect b="b" l="l" r="r" t="t"/>
                <a:pathLst>
                  <a:path extrusionOk="0" h="275248" w="475657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33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rect b="b" l="l" r="r" t="t"/>
                <a:pathLst>
                  <a:path extrusionOk="0" h="138970" w="221102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33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33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33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33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33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9" name="Google Shape;1489;p33"/>
            <p:cNvGrpSpPr/>
            <p:nvPr/>
          </p:nvGrpSpPr>
          <p:grpSpPr>
            <a:xfrm>
              <a:off x="2290783" y="4506029"/>
              <a:ext cx="664504" cy="179355"/>
              <a:chOff x="4071883" y="5322379"/>
              <a:chExt cx="664504" cy="179355"/>
            </a:xfrm>
          </p:grpSpPr>
          <p:sp>
            <p:nvSpPr>
              <p:cNvPr id="1490" name="Google Shape;1490;p33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rect b="b" l="l" r="r" t="t"/>
                <a:pathLst>
                  <a:path extrusionOk="0" h="87630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33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33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rect b="b" l="l" r="r" t="t"/>
                <a:pathLst>
                  <a:path extrusionOk="0" h="139065" w="221706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33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33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rect b="b" l="l" r="r" t="t"/>
                <a:pathLst>
                  <a:path extrusionOk="0" h="18383" w="20528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5" name="Google Shape;1495;p33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496" name="Google Shape;1496;p33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33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33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33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33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rect b="b" l="l" r="r" t="t"/>
                <a:pathLst>
                  <a:path extrusionOk="0" h="275248" w="475693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33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rect b="b" l="l" r="r" t="t"/>
                <a:pathLst>
                  <a:path extrusionOk="0" h="138970" w="220987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33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33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33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rect b="b" l="l" r="r" t="t"/>
                <a:pathLst>
                  <a:path extrusionOk="0" h="13049" w="23569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33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33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33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33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1" name="Google Shape;1511;p33"/>
            <p:cNvSpPr/>
            <p:nvPr/>
          </p:nvSpPr>
          <p:spPr>
            <a:xfrm>
              <a:off x="5615017" y="4460119"/>
              <a:ext cx="828920" cy="479679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3"/>
            <p:cNvSpPr/>
            <p:nvPr/>
          </p:nvSpPr>
          <p:spPr>
            <a:xfrm>
              <a:off x="5846435" y="2182763"/>
              <a:ext cx="465451" cy="682637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5832052" y="2673876"/>
              <a:ext cx="86758" cy="504907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5882176" y="2176405"/>
              <a:ext cx="221715" cy="275766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5925036" y="2475870"/>
              <a:ext cx="274953" cy="308347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5845497" y="2576533"/>
              <a:ext cx="400459" cy="461811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5916607" y="2198526"/>
              <a:ext cx="294816" cy="364308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5928072" y="2197020"/>
              <a:ext cx="296585" cy="278850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5977205" y="4610895"/>
              <a:ext cx="232912" cy="178155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5978157" y="4667764"/>
              <a:ext cx="231905" cy="121227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5800764" y="4571652"/>
              <a:ext cx="213680" cy="165568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5801482" y="4626139"/>
              <a:ext cx="212755" cy="111143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5835285" y="3032607"/>
              <a:ext cx="455829" cy="159522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5815995" y="3000698"/>
              <a:ext cx="485198" cy="1060979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5561118" y="2683306"/>
              <a:ext cx="698939" cy="60971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6103702" y="2644294"/>
              <a:ext cx="168312" cy="197615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5833319" y="2576558"/>
              <a:ext cx="135999" cy="14296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33"/>
            <p:cNvSpPr/>
            <p:nvPr/>
          </p:nvSpPr>
          <p:spPr>
            <a:xfrm>
              <a:off x="2925535" y="2722330"/>
              <a:ext cx="1200895" cy="746478"/>
            </a:xfrm>
            <a:custGeom>
              <a:rect b="b" l="l" r="r" t="t"/>
              <a:pathLst>
                <a:path extrusionOk="0" h="746478" w="1200895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2868613" y="1365288"/>
              <a:ext cx="1401428" cy="1812876"/>
            </a:xfrm>
            <a:custGeom>
              <a:rect b="b" l="l" r="r" t="t"/>
              <a:pathLst>
                <a:path extrusionOk="0" h="1812876" w="1401428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33"/>
            <p:cNvSpPr/>
            <p:nvPr/>
          </p:nvSpPr>
          <p:spPr>
            <a:xfrm>
              <a:off x="2977907" y="1395545"/>
              <a:ext cx="128396" cy="88201"/>
            </a:xfrm>
            <a:custGeom>
              <a:rect b="b" l="l" r="r" t="t"/>
              <a:pathLst>
                <a:path extrusionOk="0" h="88201" w="128396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33"/>
            <p:cNvSpPr/>
            <p:nvPr/>
          </p:nvSpPr>
          <p:spPr>
            <a:xfrm>
              <a:off x="3945392" y="3100901"/>
              <a:ext cx="140370" cy="95440"/>
            </a:xfrm>
            <a:custGeom>
              <a:rect b="b" l="l" r="r" t="t"/>
              <a:pathLst>
                <a:path extrusionOk="0" h="95440" w="14037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33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rect b="b" l="l" r="r" t="t"/>
              <a:pathLst>
                <a:path extrusionOk="0" h="1808606" w="1041804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2779183" y="1414991"/>
              <a:ext cx="1401428" cy="1812826"/>
            </a:xfrm>
            <a:custGeom>
              <a:rect b="b" l="l" r="r" t="t"/>
              <a:pathLst>
                <a:path extrusionOk="0" h="1812826" w="1401428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33"/>
            <p:cNvSpPr/>
            <p:nvPr/>
          </p:nvSpPr>
          <p:spPr>
            <a:xfrm>
              <a:off x="3046144" y="1759790"/>
              <a:ext cx="868170" cy="1123263"/>
            </a:xfrm>
            <a:custGeom>
              <a:rect b="b" l="l" r="r" t="t"/>
              <a:pathLst>
                <a:path extrusionOk="0" h="1123263" w="86817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33"/>
            <p:cNvSpPr/>
            <p:nvPr/>
          </p:nvSpPr>
          <p:spPr>
            <a:xfrm>
              <a:off x="3308258" y="2099261"/>
              <a:ext cx="343371" cy="444102"/>
            </a:xfrm>
            <a:custGeom>
              <a:rect b="b" l="l" r="r" t="t"/>
              <a:pathLst>
                <a:path extrusionOk="0" h="444102" w="343371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33"/>
            <p:cNvSpPr/>
            <p:nvPr/>
          </p:nvSpPr>
          <p:spPr>
            <a:xfrm>
              <a:off x="2221786" y="2914306"/>
              <a:ext cx="208703" cy="88772"/>
            </a:xfrm>
            <a:custGeom>
              <a:rect b="b" l="l" r="r" t="t"/>
              <a:pathLst>
                <a:path extrusionOk="0" h="88772" w="208703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33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rect b="b" l="l" r="r" t="t"/>
              <a:pathLst>
                <a:path extrusionOk="0" h="46481" w="2680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33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rect b="b" l="l" r="r" t="t"/>
              <a:pathLst>
                <a:path extrusionOk="0" h="46481" w="2680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33"/>
            <p:cNvSpPr/>
            <p:nvPr/>
          </p:nvSpPr>
          <p:spPr>
            <a:xfrm>
              <a:off x="2314638" y="2924117"/>
              <a:ext cx="167836" cy="171354"/>
            </a:xfrm>
            <a:custGeom>
              <a:rect b="b" l="l" r="r" t="t"/>
              <a:pathLst>
                <a:path extrusionOk="0" h="171354" w="167836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33"/>
            <p:cNvSpPr/>
            <p:nvPr/>
          </p:nvSpPr>
          <p:spPr>
            <a:xfrm>
              <a:off x="2290498" y="2306802"/>
              <a:ext cx="1203749" cy="724947"/>
            </a:xfrm>
            <a:custGeom>
              <a:rect b="b" l="l" r="r" t="t"/>
              <a:pathLst>
                <a:path extrusionOk="0" h="724947" w="1203749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1" name="Google Shape;1541;p33"/>
          <p:cNvSpPr/>
          <p:nvPr/>
        </p:nvSpPr>
        <p:spPr>
          <a:xfrm>
            <a:off x="5977575" y="2767625"/>
            <a:ext cx="1693500" cy="13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34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34"/>
          <p:cNvSpPr txBox="1"/>
          <p:nvPr>
            <p:ph idx="4294967295" type="body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Data is mobile accessible</a:t>
            </a:r>
            <a:endParaRPr sz="30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phone interface.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548" name="Google Shape;1548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549" name="Google Shape;1549;p34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550" name="Google Shape;1550;p34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4" name="Google Shape;1554;p34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555" name="Google Shape;1555;p34"/>
            <p:cNvSpPr/>
            <p:nvPr/>
          </p:nvSpPr>
          <p:spPr>
            <a:xfrm>
              <a:off x="2315715" y="3791112"/>
              <a:ext cx="673428" cy="389434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657140" y="3935803"/>
              <a:ext cx="195329" cy="151148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658204" y="3985466"/>
              <a:ext cx="194361" cy="101567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2457350" y="3860101"/>
              <a:ext cx="195204" cy="145599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2457756" y="3906656"/>
              <a:ext cx="194361" cy="101578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2506461" y="2987362"/>
              <a:ext cx="335774" cy="964424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582229" y="2387101"/>
              <a:ext cx="214978" cy="209526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243240" y="2453762"/>
              <a:ext cx="324369" cy="463332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217389" y="2839467"/>
              <a:ext cx="154799" cy="101310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221873" y="2861121"/>
              <a:ext cx="101078" cy="8425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506235" y="2416390"/>
              <a:ext cx="349666" cy="70398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790960" y="2560359"/>
              <a:ext cx="135498" cy="621896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573358" y="2169926"/>
              <a:ext cx="231959" cy="2829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582180" y="2145281"/>
              <a:ext cx="245225" cy="242272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773661" y="2522433"/>
              <a:ext cx="151929" cy="206815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459309" y="2417031"/>
              <a:ext cx="123448" cy="199057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3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577" name="Google Shape;1577;p35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1578" name="Google Shape;1578;p35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2" name="Google Shape;1582;p35"/>
          <p:cNvSpPr txBox="1"/>
          <p:nvPr>
            <p:ph idx="4294967295" type="body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Tablet</a:t>
            </a: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project</a:t>
            </a:r>
            <a:endParaRPr sz="30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tablet interface.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1583" name="Google Shape;1583;p35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1584" name="Google Shape;1584;p35"/>
            <p:cNvSpPr/>
            <p:nvPr/>
          </p:nvSpPr>
          <p:spPr>
            <a:xfrm>
              <a:off x="2315715" y="3791112"/>
              <a:ext cx="673642" cy="389572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2657140" y="3935803"/>
              <a:ext cx="195392" cy="151201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2658204" y="3985466"/>
              <a:ext cx="194423" cy="10160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35"/>
            <p:cNvSpPr/>
            <p:nvPr/>
          </p:nvSpPr>
          <p:spPr>
            <a:xfrm>
              <a:off x="2457350" y="3860101"/>
              <a:ext cx="195266" cy="145651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35"/>
            <p:cNvSpPr/>
            <p:nvPr/>
          </p:nvSpPr>
          <p:spPr>
            <a:xfrm>
              <a:off x="2457756" y="3906656"/>
              <a:ext cx="194423" cy="101614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2506461" y="2987362"/>
              <a:ext cx="335881" cy="96476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2582229" y="2387101"/>
              <a:ext cx="215046" cy="209600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35"/>
            <p:cNvSpPr/>
            <p:nvPr/>
          </p:nvSpPr>
          <p:spPr>
            <a:xfrm>
              <a:off x="2243240" y="2453762"/>
              <a:ext cx="324472" cy="46349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2217389" y="2839467"/>
              <a:ext cx="154848" cy="10134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35"/>
            <p:cNvSpPr/>
            <p:nvPr/>
          </p:nvSpPr>
          <p:spPr>
            <a:xfrm>
              <a:off x="2221873" y="2861121"/>
              <a:ext cx="101110" cy="8428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35"/>
            <p:cNvSpPr/>
            <p:nvPr/>
          </p:nvSpPr>
          <p:spPr>
            <a:xfrm>
              <a:off x="2506235" y="2416390"/>
              <a:ext cx="349777" cy="70423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35"/>
            <p:cNvSpPr/>
            <p:nvPr/>
          </p:nvSpPr>
          <p:spPr>
            <a:xfrm>
              <a:off x="2790960" y="2560359"/>
              <a:ext cx="135542" cy="62211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35"/>
            <p:cNvSpPr/>
            <p:nvPr/>
          </p:nvSpPr>
          <p:spPr>
            <a:xfrm>
              <a:off x="2573358" y="2169926"/>
              <a:ext cx="232033" cy="2830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35"/>
            <p:cNvSpPr/>
            <p:nvPr/>
          </p:nvSpPr>
          <p:spPr>
            <a:xfrm>
              <a:off x="2582180" y="2145281"/>
              <a:ext cx="245303" cy="242358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35"/>
            <p:cNvSpPr/>
            <p:nvPr/>
          </p:nvSpPr>
          <p:spPr>
            <a:xfrm>
              <a:off x="2773661" y="2522433"/>
              <a:ext cx="151977" cy="206889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35"/>
            <p:cNvSpPr/>
            <p:nvPr/>
          </p:nvSpPr>
          <p:spPr>
            <a:xfrm>
              <a:off x="2459309" y="2417031"/>
              <a:ext cx="123487" cy="199128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p36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606" name="Google Shape;1606;p36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1607" name="Google Shape;1607;p3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3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rotWithShape="0" algn="bl" dir="5400000" dist="28575">
                <a:srgbClr val="38226D">
                  <a:alpha val="3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3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3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1" name="Google Shape;1611;p36"/>
          <p:cNvSpPr txBox="1"/>
          <p:nvPr>
            <p:ph idx="4294967295" type="body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Let’s look at our website dashboard</a:t>
            </a:r>
            <a:endParaRPr sz="30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1612" name="Google Shape;1612;p36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1613" name="Google Shape;1613;p36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36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36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36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36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36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36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36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36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36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36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36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36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36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36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36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36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36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36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36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36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4" name="Google Shape;1634;p36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1635" name="Google Shape;1635;p3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3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3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3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3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5" name="Google Shape;1645;p37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1646" name="Google Shape;1646;p37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3" name="Google Shape;1703;p37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1704" name="Google Shape;1704;p37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705" name="Google Shape;1705;p37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6" name="Google Shape;1706;p37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7" name="Google Shape;1707;p37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08" name="Google Shape;1708;p37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709" name="Google Shape;1709;p37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0" name="Google Shape;1710;p37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11" name="Google Shape;1711;p37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2" name="Google Shape;1712;p37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3" name="Google Shape;1713;p37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4" name="Google Shape;1714;p37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5" name="Google Shape;1715;p37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6" name="Google Shape;1716;p37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7" name="Google Shape;1717;p37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8" name="Google Shape;1718;p37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9" name="Google Shape;1719;p37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0" name="Google Shape;1720;p37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1" name="Google Shape;1721;p37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2" name="Google Shape;1722;p37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3" name="Google Shape;1723;p37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4" name="Google Shape;1724;p37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5" name="Google Shape;1725;p37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6" name="Google Shape;1726;p37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7" name="Google Shape;1727;p37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8" name="Google Shape;1728;p37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9" name="Google Shape;1729;p37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0" name="Google Shape;1730;p37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1" name="Google Shape;1731;p37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2" name="Google Shape;1732;p37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3" name="Google Shape;1733;p37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4" name="Google Shape;1734;p37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5" name="Google Shape;1735;p37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6" name="Google Shape;1736;p37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7" name="Google Shape;1737;p37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8" name="Google Shape;1738;p37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9" name="Google Shape;1739;p37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0" name="Google Shape;1740;p37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1" name="Google Shape;1741;p37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2" name="Google Shape;1742;p37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3" name="Google Shape;1743;p37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4" name="Google Shape;1744;p37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5" name="Google Shape;1745;p37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6" name="Google Shape;1746;p37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7" name="Google Shape;1747;p37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8" name="Google Shape;1748;p37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9" name="Google Shape;1749;p37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0" name="Google Shape;1750;p37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1" name="Google Shape;1751;p37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2" name="Google Shape;1752;p37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3" name="Google Shape;1753;p37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4" name="Google Shape;1754;p37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5" name="Google Shape;1755;p37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6" name="Google Shape;1756;p37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7" name="Google Shape;1757;p37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8" name="Google Shape;1758;p37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9" name="Google Shape;1759;p37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0" name="Google Shape;1760;p37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1" name="Google Shape;1761;p37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2" name="Google Shape;1762;p37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3" name="Google Shape;1763;p37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4" name="Google Shape;1764;p37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5" name="Google Shape;1765;p37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6" name="Google Shape;1766;p37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7" name="Google Shape;1767;p37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8" name="Google Shape;1768;p37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9" name="Google Shape;1769;p37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0" name="Google Shape;1770;p37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1" name="Google Shape;1771;p37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2" name="Google Shape;1772;p37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3" name="Google Shape;1773;p37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4" name="Google Shape;1774;p37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75" name="Google Shape;1775;p37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776" name="Google Shape;1776;p37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777" name="Google Shape;1777;p37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8" name="Google Shape;1778;p37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9" name="Google Shape;1779;p37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0" name="Google Shape;1780;p37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1" name="Google Shape;1781;p37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82" name="Google Shape;1782;p37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3" name="Google Shape;1783;p37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4" name="Google Shape;1784;p37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785" name="Google Shape;1785;p37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1" name="Google Shape;1791;p37"/>
          <p:cNvSpPr txBox="1"/>
          <p:nvPr>
            <p:ph idx="4294967295" type="ctrTitle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</a:t>
            </a:r>
            <a:r>
              <a:rPr lang="en" sz="7200"/>
              <a:t>!</a:t>
            </a:r>
            <a:endParaRPr sz="7200"/>
          </a:p>
        </p:txBody>
      </p:sp>
      <p:sp>
        <p:nvSpPr>
          <p:cNvPr id="1792" name="Google Shape;1792;p37"/>
          <p:cNvSpPr txBox="1"/>
          <p:nvPr>
            <p:ph idx="4294967295" type="subTitle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1" sz="36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798" name="Google Shape;1798;p38"/>
          <p:cNvSpPr txBox="1"/>
          <p:nvPr>
            <p:ph idx="1" type="body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worked on this analysis and the sources we used: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[insert site link here]</a:t>
            </a:r>
            <a:endParaRPr sz="2400"/>
          </a:p>
        </p:txBody>
      </p:sp>
      <p:sp>
        <p:nvSpPr>
          <p:cNvPr id="1799" name="Google Shape;1799;p3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3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805" name="Google Shape;1805;p3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6" name="Google Shape;1806;p39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07" name="Google Shape;1807;p39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08" name="Google Shape;180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09" name="Google Shape;1809;p39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10" name="Google Shape;1810;p39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11" name="Google Shape;1811;p39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12" name="Google Shape;1812;p39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13" name="Google Shape;1813;p39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4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819" name="Google Shape;1819;p4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0" name="Google Shape;1820;p40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21" name="Google Shape;1821;p40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22" name="Google Shape;1822;p40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23" name="Google Shape;1823;p40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24" name="Google Shape;182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1829" name="Google Shape;182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1830" name="Google Shape;183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1831" name="Google Shape;183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  <p:pic>
        <p:nvPicPr>
          <p:cNvPr id="1832" name="Google Shape;18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2949677"/>
            <a:ext cx="746669" cy="192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320" name="Google Shape;320;p14"/>
          <p:cNvSpPr txBox="1"/>
          <p:nvPr>
            <p:ph idx="1" type="body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Overview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</a:t>
            </a:r>
            <a:r>
              <a:rPr lang="en"/>
              <a:t>purpose</a:t>
            </a:r>
            <a:r>
              <a:rPr lang="en"/>
              <a:t> of this analysis is to gain insight into which factors affect COVID vaccination rate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1" name="Google Shape;321;p14"/>
          <p:cNvSpPr txBox="1"/>
          <p:nvPr>
            <p:ph idx="2" type="body"/>
          </p:nvPr>
        </p:nvSpPr>
        <p:spPr>
          <a:xfrm>
            <a:off x="457200" y="4265975"/>
            <a:ext cx="8229600" cy="6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More info</a:t>
            </a:r>
            <a:endParaRPr b="1"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</a:rPr>
              <a:t>This </a:t>
            </a:r>
            <a:r>
              <a:rPr lang="en" sz="1200">
                <a:solidFill>
                  <a:schemeClr val="accent3"/>
                </a:solidFill>
              </a:rPr>
              <a:t>section</a:t>
            </a:r>
            <a:r>
              <a:rPr lang="en" sz="1200">
                <a:solidFill>
                  <a:schemeClr val="accent3"/>
                </a:solidFill>
              </a:rPr>
              <a:t> is a footnote or source model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322" name="Google Shape;322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3" name="Google Shape;323;p14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24" name="Google Shape;324;p14"/>
            <p:cNvSpPr/>
            <p:nvPr/>
          </p:nvSpPr>
          <p:spPr>
            <a:xfrm>
              <a:off x="6986665" y="3342725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7014156" y="3327342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7014156" y="3298709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7976493" y="3396565"/>
              <a:ext cx="664692" cy="383742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7912754" y="3450709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7863331" y="3479190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7813984" y="3507747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7451727" y="3699575"/>
              <a:ext cx="664616" cy="38374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7387988" y="3753643"/>
              <a:ext cx="593293" cy="342595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7338565" y="3782200"/>
              <a:ext cx="582091" cy="33604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289218" y="3810681"/>
              <a:ext cx="496671" cy="286816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7582329" y="3561435"/>
              <a:ext cx="337413" cy="194766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7800200" y="3687162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8018073" y="3812966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7794459" y="3551002"/>
              <a:ext cx="540846" cy="312343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7824798" y="3491907"/>
              <a:ext cx="470058" cy="181410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7794490" y="3623727"/>
              <a:ext cx="41071" cy="82677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8298847" y="3624184"/>
              <a:ext cx="36118" cy="82219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7842237" y="3535238"/>
              <a:ext cx="450190" cy="25984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7815050" y="3673683"/>
              <a:ext cx="491790" cy="17643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7794490" y="3472184"/>
              <a:ext cx="540791" cy="312391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7752377" y="3752957"/>
              <a:ext cx="148970" cy="86030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7787483" y="3773138"/>
              <a:ext cx="113842" cy="106298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7465892" y="3799784"/>
              <a:ext cx="345033" cy="254286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55" name="Google Shape;355;p15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visuals</a:t>
            </a:r>
            <a:endParaRPr/>
          </a:p>
        </p:txBody>
      </p:sp>
      <p:sp>
        <p:nvSpPr>
          <p:cNvPr id="356" name="Google Shape;356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57" name="Google Shape;357;p15"/>
          <p:cNvGrpSpPr/>
          <p:nvPr/>
        </p:nvGrpSpPr>
        <p:grpSpPr>
          <a:xfrm>
            <a:off x="5358407" y="1023653"/>
            <a:ext cx="3540014" cy="3764639"/>
            <a:chOff x="2244025" y="145922"/>
            <a:chExt cx="4382832" cy="4762352"/>
          </a:xfrm>
        </p:grpSpPr>
        <p:grpSp>
          <p:nvGrpSpPr>
            <p:cNvPr id="358" name="Google Shape;358;p15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59" name="Google Shape;359;p15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rect b="b" l="l" r="r" t="t"/>
                <a:pathLst>
                  <a:path extrusionOk="0" h="545783" w="94449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rect b="b" l="l" r="r" t="t"/>
                <a:pathLst>
                  <a:path extrusionOk="0" h="545413" w="944624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rect b="b" l="l" r="r" t="t"/>
                <a:pathLst>
                  <a:path extrusionOk="0" h="18192" w="27813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rect b="b" l="l" r="r" t="t"/>
                <a:pathLst>
                  <a:path extrusionOk="0" h="18478" w="28575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rect b="b" l="l" r="r" t="t"/>
                <a:pathLst>
                  <a:path extrusionOk="0" h="545381" w="944624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rect b="b" l="l" r="r" t="t"/>
                <a:pathLst>
                  <a:path extrusionOk="0" h="594264" w="675322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rect b="b" l="l" r="r" t="t"/>
                <a:pathLst>
                  <a:path extrusionOk="0" h="31146" w="26289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rect b="b" l="l" r="r" t="t"/>
                <a:pathLst>
                  <a:path extrusionOk="0" h="595217" w="676751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rect b="b" l="l" r="r" t="t"/>
                <a:pathLst>
                  <a:path extrusionOk="0" h="3358041" w="247669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rect b="b" l="l" r="r" t="t"/>
                <a:pathLst>
                  <a:path extrusionOk="0" h="92487" w="26098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rect b="b" l="l" r="r" t="t"/>
                <a:pathLst>
                  <a:path extrusionOk="0" h="27245" w="62674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rect b="b" l="l" r="r" t="t"/>
                <a:pathLst>
                  <a:path extrusionOk="0" h="3358040" w="247669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rect b="b" l="l" r="r" t="t"/>
                <a:pathLst>
                  <a:path extrusionOk="0" h="3358285" w="2476785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rect b="b" l="l" r="r" t="t"/>
                <a:pathLst>
                  <a:path extrusionOk="0" h="3200710" w="2415539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rect b="b" l="l" r="r" t="t"/>
                <a:pathLst>
                  <a:path extrusionOk="0" h="1460906" w="218894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rect b="b" l="l" r="r" t="t"/>
                <a:pathLst>
                  <a:path extrusionOk="0" h="132587" w="7658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rect b="b" l="l" r="r" t="t"/>
                <a:pathLst>
                  <a:path extrusionOk="0" h="149154" w="197262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rect b="b" l="l" r="r" t="t"/>
                <a:pathLst>
                  <a:path extrusionOk="0" h="148968" w="197262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rect b="b" l="l" r="r" t="t"/>
                <a:pathLst>
                  <a:path extrusionOk="0" h="149033" w="197358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rect b="b" l="l" r="r" t="t"/>
                <a:pathLst>
                  <a:path extrusionOk="0" h="148943" w="197358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rect b="b" l="l" r="r" t="t"/>
                <a:pathLst>
                  <a:path extrusionOk="0" h="685887" w="551783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rect b="b" l="l" r="r" t="t"/>
                <a:pathLst>
                  <a:path extrusionOk="0" h="820016" w="1286351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5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rect b="b" l="l" r="r" t="t"/>
                <a:pathLst>
                  <a:path extrusionOk="0" h="718178" w="115843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rect b="b" l="l" r="r" t="t"/>
                <a:pathLst>
                  <a:path extrusionOk="0" h="718059" w="115843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rect b="b" l="l" r="r" t="t"/>
                <a:pathLst>
                  <a:path extrusionOk="0" h="550694" w="868489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rect b="b" l="l" r="r" t="t"/>
                <a:pathLst>
                  <a:path extrusionOk="0" h="368151" w="551783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rect b="b" l="l" r="r" t="t"/>
                <a:pathLst>
                  <a:path extrusionOk="0" h="368230" w="551783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rect b="b" l="l" r="r" t="t"/>
                <a:pathLst>
                  <a:path extrusionOk="0" h="288153" w="41367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rect b="b" l="l" r="r" t="t"/>
                <a:pathLst>
                  <a:path extrusionOk="0" h="685927" w="551783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rect b="b" l="l" r="r" t="t"/>
                <a:pathLst>
                  <a:path extrusionOk="0" h="368152" w="551783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rect b="b" l="l" r="r" t="t"/>
                <a:pathLst>
                  <a:path extrusionOk="0" h="241458" w="257937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rect b="b" l="l" r="r" t="t"/>
                <a:pathLst>
                  <a:path extrusionOk="0" h="119252" w="6877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rect b="b" l="l" r="r" t="t"/>
                <a:pathLst>
                  <a:path extrusionOk="0" h="241363" w="257936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rect b="b" l="l" r="r" t="t"/>
                <a:pathLst>
                  <a:path extrusionOk="0" h="119663" w="69007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rect b="b" l="l" r="r" t="t"/>
                <a:pathLst>
                  <a:path extrusionOk="0" h="1335535" w="1266348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rect b="b" l="l" r="r" t="t"/>
                <a:pathLst>
                  <a:path extrusionOk="0" h="412813" w="441007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rect b="b" l="l" r="r" t="t"/>
                <a:pathLst>
                  <a:path extrusionOk="0" h="203834" w="117728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6" name="Google Shape;396;p15"/>
            <p:cNvSpPr/>
            <p:nvPr/>
          </p:nvSpPr>
          <p:spPr>
            <a:xfrm>
              <a:off x="4124355" y="1157329"/>
              <a:ext cx="276891" cy="1108478"/>
            </a:xfrm>
            <a:custGeom>
              <a:rect b="b" l="l" r="r" t="t"/>
              <a:pathLst>
                <a:path extrusionOk="0" h="1108478" w="276891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3407027" y="665933"/>
              <a:ext cx="814853" cy="1408939"/>
            </a:xfrm>
            <a:custGeom>
              <a:rect b="b" l="l" r="r" t="t"/>
              <a:pathLst>
                <a:path extrusionOk="0" h="1408939" w="814853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387120" y="682740"/>
              <a:ext cx="804386" cy="1393465"/>
            </a:xfrm>
            <a:custGeom>
              <a:rect b="b" l="l" r="r" t="t"/>
              <a:pathLst>
                <a:path extrusionOk="0" h="1393465" w="804386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3499610" y="847672"/>
              <a:ext cx="17240" cy="769048"/>
            </a:xfrm>
            <a:custGeom>
              <a:rect b="b" l="l" r="r" t="t"/>
              <a:pathLst>
                <a:path extrusionOk="0" h="769048" w="1724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3477988" y="1035502"/>
              <a:ext cx="60483" cy="177021"/>
            </a:xfrm>
            <a:custGeom>
              <a:rect b="b" l="l" r="r" t="t"/>
              <a:pathLst>
                <a:path extrusionOk="0" h="177021" w="60483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3684776" y="951970"/>
              <a:ext cx="17335" cy="768953"/>
            </a:xfrm>
            <a:custGeom>
              <a:rect b="b" l="l" r="r" t="t"/>
              <a:pathLst>
                <a:path extrusionOk="0" h="768953" w="17335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3663154" y="1389355"/>
              <a:ext cx="60579" cy="177060"/>
            </a:xfrm>
            <a:custGeom>
              <a:rect b="b" l="l" r="r" t="t"/>
              <a:pathLst>
                <a:path extrusionOk="0" h="177060" w="60579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3870037" y="1058841"/>
              <a:ext cx="17335" cy="769048"/>
            </a:xfrm>
            <a:custGeom>
              <a:rect b="b" l="l" r="r" t="t"/>
              <a:pathLst>
                <a:path extrusionOk="0" h="769048" w="17335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3848416" y="1146769"/>
              <a:ext cx="60579" cy="177060"/>
            </a:xfrm>
            <a:custGeom>
              <a:rect b="b" l="l" r="r" t="t"/>
              <a:pathLst>
                <a:path extrusionOk="0" h="177060" w="60579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4055299" y="1165807"/>
              <a:ext cx="17240" cy="768953"/>
            </a:xfrm>
            <a:custGeom>
              <a:rect b="b" l="l" r="r" t="t"/>
              <a:pathLst>
                <a:path extrusionOk="0" h="768953" w="1724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4033677" y="1453459"/>
              <a:ext cx="60483" cy="177021"/>
            </a:xfrm>
            <a:custGeom>
              <a:rect b="b" l="l" r="r" t="t"/>
              <a:pathLst>
                <a:path extrusionOk="0" h="177021" w="60483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7" name="Google Shape;407;p15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408" name="Google Shape;408;p15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rect b="b" l="l" r="r" t="t"/>
                <a:pathLst>
                  <a:path extrusionOk="0" h="69627" w="52292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rect b="b" l="l" r="r" t="t"/>
                <a:pathLst>
                  <a:path extrusionOk="0" h="93916" w="39814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rect b="b" l="l" r="r" t="t"/>
                <a:pathLst>
                  <a:path extrusionOk="0" h="218860" w="379097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rect b="b" l="l" r="r" t="t"/>
                <a:pathLst>
                  <a:path extrusionOk="0" h="205811" w="378428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rect b="b" l="l" r="r" t="t"/>
                <a:pathLst>
                  <a:path extrusionOk="0" h="110490" w="176643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rect b="b" l="l" r="r" t="t"/>
                <a:pathLst>
                  <a:path extrusionOk="0" h="15239" w="1162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rect b="b" l="l" r="r" t="t"/>
                <a:pathLst>
                  <a:path extrusionOk="0" h="11810" w="25145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rect b="b" l="l" r="r" t="t"/>
                <a:pathLst>
                  <a:path extrusionOk="0" h="10382" w="18859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rect b="b" l="l" r="r" t="t"/>
                <a:pathLst>
                  <a:path extrusionOk="0" h="19811" w="28384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rect b="b" l="l" r="r" t="t"/>
                <a:pathLst>
                  <a:path extrusionOk="0" h="23336" w="35337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rect b="b" l="l" r="r" t="t"/>
                <a:pathLst>
                  <a:path extrusionOk="0" h="14668" w="16383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rect b="b" l="l" r="r" t="t"/>
                <a:pathLst>
                  <a:path extrusionOk="0" h="11620" w="1562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rect b="b" l="l" r="r" t="t"/>
                <a:pathLst>
                  <a:path extrusionOk="0" h="18097" w="18002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rect b="b" l="l" r="r" t="t"/>
                <a:pathLst>
                  <a:path extrusionOk="0" h="110394" w="176643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5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426" name="Google Shape;426;p15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rect b="b" l="l" r="r" t="t"/>
                <a:pathLst>
                  <a:path extrusionOk="0" h="69627" w="52292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rect b="b" l="l" r="r" t="t"/>
                <a:pathLst>
                  <a:path extrusionOk="0" h="93916" w="39814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rect b="b" l="l" r="r" t="t"/>
                <a:pathLst>
                  <a:path extrusionOk="0" h="218860" w="379116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rect b="b" l="l" r="r" t="t"/>
                <a:pathLst>
                  <a:path extrusionOk="0" h="205811" w="378428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rect b="b" l="l" r="r" t="t"/>
                <a:pathLst>
                  <a:path extrusionOk="0" h="109918" w="17706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rect b="b" l="l" r="r" t="t"/>
                <a:pathLst>
                  <a:path extrusionOk="0" h="15239" w="1162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rect b="b" l="l" r="r" t="t"/>
                <a:pathLst>
                  <a:path extrusionOk="0" h="11715" w="25241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rect b="b" l="l" r="r" t="t"/>
                <a:pathLst>
                  <a:path extrusionOk="0" h="10382" w="18859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rect b="b" l="l" r="r" t="t"/>
                <a:pathLst>
                  <a:path extrusionOk="0" h="19811" w="28384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rect b="b" l="l" r="r" t="t"/>
                <a:pathLst>
                  <a:path extrusionOk="0" h="23241" w="35433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rect b="b" l="l" r="r" t="t"/>
                <a:pathLst>
                  <a:path extrusionOk="0" h="14668" w="16383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rect b="b" l="l" r="r" t="t"/>
                <a:pathLst>
                  <a:path extrusionOk="0" h="11715" w="15716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rect b="b" l="l" r="r" t="t"/>
                <a:pathLst>
                  <a:path extrusionOk="0" h="18097" w="17907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rect b="b" l="l" r="r" t="t"/>
                <a:pathLst>
                  <a:path extrusionOk="0" h="110394" w="176864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5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43" name="Google Shape;443;p15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rect b="b" l="l" r="r" t="t"/>
                <a:pathLst>
                  <a:path extrusionOk="0" h="69627" w="52387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rect b="b" l="l" r="r" t="t"/>
                <a:pathLst>
                  <a:path extrusionOk="0" h="93916" w="39909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rect b="b" l="l" r="r" t="t"/>
                <a:pathLst>
                  <a:path extrusionOk="0" h="218860" w="379048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rect b="b" l="l" r="r" t="t"/>
                <a:pathLst>
                  <a:path extrusionOk="0" h="205811" w="378333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rect b="b" l="l" r="r" t="t"/>
                <a:pathLst>
                  <a:path extrusionOk="0" h="110489" w="176618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rect b="b" l="l" r="r" t="t"/>
                <a:pathLst>
                  <a:path extrusionOk="0" h="15240" w="1162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rect b="b" l="l" r="r" t="t"/>
                <a:pathLst>
                  <a:path extrusionOk="0" h="11811" w="25146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rect b="b" l="l" r="r" t="t"/>
                <a:pathLst>
                  <a:path extrusionOk="0" h="10382" w="18859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rect b="b" l="l" r="r" t="t"/>
                <a:pathLst>
                  <a:path extrusionOk="0" h="19812" w="28479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rect b="b" l="l" r="r" t="t"/>
                <a:pathLst>
                  <a:path extrusionOk="0" h="23336" w="35337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rect b="b" l="l" r="r" t="t"/>
                <a:pathLst>
                  <a:path extrusionOk="0" h="14668" w="16383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rect b="b" l="l" r="r" t="t"/>
                <a:pathLst>
                  <a:path extrusionOk="0" h="11620" w="1562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rect b="b" l="l" r="r" t="t"/>
                <a:pathLst>
                  <a:path extrusionOk="0" h="18097" w="17906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rect b="b" l="l" r="r" t="t"/>
                <a:pathLst>
                  <a:path extrusionOk="0" h="110680" w="176612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9" name="Google Shape;459;p15"/>
            <p:cNvSpPr/>
            <p:nvPr/>
          </p:nvSpPr>
          <p:spPr>
            <a:xfrm>
              <a:off x="5771792" y="3977849"/>
              <a:ext cx="617525" cy="382903"/>
            </a:xfrm>
            <a:custGeom>
              <a:rect b="b" l="l" r="r" t="t"/>
              <a:pathLst>
                <a:path extrusionOk="0" h="382903" w="617525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5742557" y="3281451"/>
              <a:ext cx="721042" cy="930362"/>
            </a:xfrm>
            <a:custGeom>
              <a:rect b="b" l="l" r="r" t="t"/>
              <a:pathLst>
                <a:path extrusionOk="0" h="930362" w="721042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5798755" y="3297121"/>
              <a:ext cx="66103" cy="45243"/>
            </a:xfrm>
            <a:custGeom>
              <a:rect b="b" l="l" r="r" t="t"/>
              <a:pathLst>
                <a:path extrusionOk="0" h="45243" w="66103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6296341" y="4172183"/>
              <a:ext cx="72199" cy="48958"/>
            </a:xfrm>
            <a:custGeom>
              <a:rect b="b" l="l" r="r" t="t"/>
              <a:pathLst>
                <a:path extrusionOk="0" h="48958" w="72199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rect b="b" l="l" r="r" t="t"/>
              <a:pathLst>
                <a:path extrusionOk="0" h="928115" w="535876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5696551" y="3306978"/>
              <a:ext cx="720756" cy="930362"/>
            </a:xfrm>
            <a:custGeom>
              <a:rect b="b" l="l" r="r" t="t"/>
              <a:pathLst>
                <a:path extrusionOk="0" h="930362" w="720756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5833711" y="3483953"/>
              <a:ext cx="446532" cy="576393"/>
            </a:xfrm>
            <a:custGeom>
              <a:rect b="b" l="l" r="r" t="t"/>
              <a:pathLst>
                <a:path extrusionOk="0" h="576393" w="446532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5968681" y="3658196"/>
              <a:ext cx="176593" cy="227948"/>
            </a:xfrm>
            <a:custGeom>
              <a:rect b="b" l="l" r="r" t="t"/>
              <a:pathLst>
                <a:path extrusionOk="0" h="227948" w="176593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5409944" y="4076361"/>
              <a:ext cx="107251" cy="45529"/>
            </a:xfrm>
            <a:custGeom>
              <a:rect b="b" l="l" r="r" t="t"/>
              <a:pathLst>
                <a:path extrusionOk="0" h="45529" w="107251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5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rect b="b" l="l" r="r" t="t"/>
              <a:pathLst>
                <a:path extrusionOk="0" h="23812" w="13715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5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rect b="b" l="l" r="r" t="t"/>
              <a:pathLst>
                <a:path extrusionOk="0" h="23812" w="13715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5457664" y="4081409"/>
              <a:ext cx="86296" cy="87915"/>
            </a:xfrm>
            <a:custGeom>
              <a:rect b="b" l="l" r="r" t="t"/>
              <a:pathLst>
                <a:path extrusionOk="0" h="87915" w="86296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5445377" y="3764798"/>
              <a:ext cx="619125" cy="371951"/>
            </a:xfrm>
            <a:custGeom>
              <a:rect b="b" l="l" r="r" t="t"/>
              <a:pathLst>
                <a:path extrusionOk="0" h="371951" w="619125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4826180" y="148719"/>
              <a:ext cx="204333" cy="298673"/>
            </a:xfrm>
            <a:custGeom>
              <a:rect b="b" l="l" r="r" t="t"/>
              <a:pathLst>
                <a:path extrusionOk="0" h="298673" w="204333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4841878" y="145922"/>
              <a:ext cx="97721" cy="120542"/>
            </a:xfrm>
            <a:custGeom>
              <a:rect b="b" l="l" r="r" t="t"/>
              <a:pathLst>
                <a:path extrusionOk="0" h="120542" w="97721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4860888" y="276839"/>
              <a:ext cx="120648" cy="135031"/>
            </a:xfrm>
            <a:custGeom>
              <a:rect b="b" l="l" r="r" t="t"/>
              <a:pathLst>
                <a:path extrusionOk="0" h="135031" w="120648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4654628" y="329607"/>
              <a:ext cx="228170" cy="325384"/>
            </a:xfrm>
            <a:custGeom>
              <a:rect b="b" l="l" r="r" t="t"/>
              <a:pathLst>
                <a:path extrusionOk="0" h="325384" w="22817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4825802" y="321035"/>
              <a:ext cx="175746" cy="232044"/>
            </a:xfrm>
            <a:custGeom>
              <a:rect b="b" l="l" r="r" t="t"/>
              <a:pathLst>
                <a:path extrusionOk="0" h="232044" w="175746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4857002" y="155665"/>
              <a:ext cx="128729" cy="159467"/>
            </a:xfrm>
            <a:custGeom>
              <a:rect b="b" l="l" r="r" t="t"/>
              <a:pathLst>
                <a:path extrusionOk="0" h="159467" w="128729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4862352" y="154515"/>
              <a:ext cx="129836" cy="122323"/>
            </a:xfrm>
            <a:custGeom>
              <a:rect b="b" l="l" r="r" t="t"/>
              <a:pathLst>
                <a:path extrusionOk="0" h="122323" w="129836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4706279" y="957495"/>
              <a:ext cx="102161" cy="77983"/>
            </a:xfrm>
            <a:custGeom>
              <a:rect b="b" l="l" r="r" t="t"/>
              <a:pathLst>
                <a:path extrusionOk="0" h="77983" w="102161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4706713" y="982355"/>
              <a:ext cx="101737" cy="53117"/>
            </a:xfrm>
            <a:custGeom>
              <a:rect b="b" l="l" r="r" t="t"/>
              <a:pathLst>
                <a:path extrusionOk="0" h="53117" w="101737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4655133" y="923967"/>
              <a:ext cx="93585" cy="72574"/>
            </a:xfrm>
            <a:custGeom>
              <a:rect b="b" l="l" r="r" t="t"/>
              <a:pathLst>
                <a:path extrusionOk="0" h="72574" w="93585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4655564" y="947875"/>
              <a:ext cx="93179" cy="48581"/>
            </a:xfrm>
            <a:custGeom>
              <a:rect b="b" l="l" r="r" t="t"/>
              <a:pathLst>
                <a:path extrusionOk="0" h="48581" w="93179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4689759" y="550206"/>
              <a:ext cx="222664" cy="383543"/>
            </a:xfrm>
            <a:custGeom>
              <a:rect b="b" l="l" r="r" t="t"/>
              <a:pathLst>
                <a:path extrusionOk="0" h="383543" w="222664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4750147" y="550873"/>
              <a:ext cx="221772" cy="415907"/>
            </a:xfrm>
            <a:custGeom>
              <a:rect b="b" l="l" r="r" t="t"/>
              <a:pathLst>
                <a:path extrusionOk="0" h="415907" w="221772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4667800" y="524108"/>
              <a:ext cx="331739" cy="305664"/>
            </a:xfrm>
            <a:custGeom>
              <a:rect b="b" l="l" r="r" t="t"/>
              <a:pathLst>
                <a:path extrusionOk="0" h="305664" w="331739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4934583" y="344330"/>
              <a:ext cx="115253" cy="404460"/>
            </a:xfrm>
            <a:custGeom>
              <a:rect b="b" l="l" r="r" t="t"/>
              <a:pathLst>
                <a:path extrusionOk="0" h="404460" w="115253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4957330" y="339243"/>
              <a:ext cx="69518" cy="88698"/>
            </a:xfrm>
            <a:custGeom>
              <a:rect b="b" l="l" r="r" t="t"/>
              <a:pathLst>
                <a:path extrusionOk="0" h="88698" w="69518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4820537" y="320915"/>
              <a:ext cx="59626" cy="62603"/>
            </a:xfrm>
            <a:custGeom>
              <a:rect b="b" l="l" r="r" t="t"/>
              <a:pathLst>
                <a:path extrusionOk="0" h="62603" w="59626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2491198" y="3393133"/>
              <a:ext cx="385953" cy="222884"/>
            </a:xfrm>
            <a:custGeom>
              <a:rect b="b" l="l" r="r" t="t"/>
              <a:pathLst>
                <a:path extrusionOk="0" h="222884" w="385953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2797046" y="3214634"/>
              <a:ext cx="385953" cy="222789"/>
            </a:xfrm>
            <a:custGeom>
              <a:rect b="b" l="l" r="r" t="t"/>
              <a:pathLst>
                <a:path extrusionOk="0" h="222789" w="385953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2911632" y="2431203"/>
              <a:ext cx="385953" cy="222884"/>
            </a:xfrm>
            <a:custGeom>
              <a:rect b="b" l="l" r="r" t="t"/>
              <a:pathLst>
                <a:path extrusionOk="0" h="222884" w="385953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2911632" y="2542645"/>
              <a:ext cx="192976" cy="830294"/>
            </a:xfrm>
            <a:custGeom>
              <a:rect b="b" l="l" r="r" t="t"/>
              <a:pathLst>
                <a:path extrusionOk="0" h="830294" w="192976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3104608" y="2542645"/>
              <a:ext cx="192976" cy="830294"/>
            </a:xfrm>
            <a:custGeom>
              <a:rect b="b" l="l" r="r" t="t"/>
              <a:pathLst>
                <a:path extrusionOk="0" h="830294" w="192976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2622167" y="2797249"/>
              <a:ext cx="385953" cy="222789"/>
            </a:xfrm>
            <a:custGeom>
              <a:rect b="b" l="l" r="r" t="t"/>
              <a:pathLst>
                <a:path extrusionOk="0" h="222789" w="385953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2622167" y="2908596"/>
              <a:ext cx="192976" cy="630555"/>
            </a:xfrm>
            <a:custGeom>
              <a:rect b="b" l="l" r="r" t="t"/>
              <a:pathLst>
                <a:path extrusionOk="0" h="630555" w="192976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2622167" y="2908596"/>
              <a:ext cx="192976" cy="630555"/>
            </a:xfrm>
            <a:custGeom>
              <a:rect b="b" l="l" r="r" t="t"/>
              <a:pathLst>
                <a:path extrusionOk="0" h="630555" w="192976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2815143" y="2908596"/>
              <a:ext cx="192976" cy="630555"/>
            </a:xfrm>
            <a:custGeom>
              <a:rect b="b" l="l" r="r" t="t"/>
              <a:pathLst>
                <a:path extrusionOk="0" h="630555" w="192976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2244025" y="3539151"/>
              <a:ext cx="385953" cy="222884"/>
            </a:xfrm>
            <a:custGeom>
              <a:rect b="b" l="l" r="r" t="t"/>
              <a:pathLst>
                <a:path extrusionOk="0" h="222884" w="385953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2313938" y="3177773"/>
              <a:ext cx="385953" cy="222789"/>
            </a:xfrm>
            <a:custGeom>
              <a:rect b="b" l="l" r="r" t="t"/>
              <a:pathLst>
                <a:path extrusionOk="0" h="222789" w="385953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313938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313938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2506915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2506915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3217241" y="3786325"/>
              <a:ext cx="1277540" cy="681323"/>
            </a:xfrm>
            <a:custGeom>
              <a:rect b="b" l="l" r="r" t="t"/>
              <a:pathLst>
                <a:path extrusionOk="0" h="681323" w="127754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4341906" y="4346681"/>
              <a:ext cx="972788" cy="561593"/>
            </a:xfrm>
            <a:custGeom>
              <a:rect b="b" l="l" r="r" t="t"/>
              <a:pathLst>
                <a:path extrusionOk="0" h="561593" w="972788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3246959" y="3638497"/>
              <a:ext cx="1231677" cy="711112"/>
            </a:xfrm>
            <a:custGeom>
              <a:rect b="b" l="l" r="r" t="t"/>
              <a:pathLst>
                <a:path extrusionOk="0" h="711112" w="1231677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3247293" y="3898053"/>
              <a:ext cx="108013" cy="106584"/>
            </a:xfrm>
            <a:custGeom>
              <a:rect b="b" l="l" r="r" t="t"/>
              <a:pathLst>
                <a:path extrusionOk="0" h="106584" w="108013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3553141" y="4166849"/>
              <a:ext cx="622063" cy="123348"/>
            </a:xfrm>
            <a:custGeom>
              <a:rect b="b" l="l" r="r" t="t"/>
              <a:pathLst>
                <a:path extrusionOk="0" h="123348" w="622063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4390007" y="3898053"/>
              <a:ext cx="88582" cy="95916"/>
            </a:xfrm>
            <a:custGeom>
              <a:rect b="b" l="l" r="r" t="t"/>
              <a:pathLst>
                <a:path extrusionOk="0" h="95916" w="88582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3582763" y="3612208"/>
              <a:ext cx="550640" cy="90297"/>
            </a:xfrm>
            <a:custGeom>
              <a:rect b="b" l="l" r="r" t="t"/>
              <a:pathLst>
                <a:path extrusionOk="0" h="90297" w="55064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3404265" y="3670120"/>
              <a:ext cx="917257" cy="529590"/>
            </a:xfrm>
            <a:custGeom>
              <a:rect b="b" l="l" r="r" t="t"/>
              <a:pathLst>
                <a:path extrusionOk="0" h="529590" w="917257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3246959" y="3542485"/>
              <a:ext cx="1231677" cy="711136"/>
            </a:xfrm>
            <a:custGeom>
              <a:rect b="b" l="l" r="r" t="t"/>
              <a:pathLst>
                <a:path extrusionOk="0" h="711136" w="1231677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4233892" y="4110556"/>
              <a:ext cx="329469" cy="191071"/>
            </a:xfrm>
            <a:custGeom>
              <a:rect b="b" l="l" r="r" t="t"/>
              <a:pathLst>
                <a:path extrusionOk="0" h="191071" w="329469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4234083" y="4180469"/>
              <a:ext cx="208216" cy="217741"/>
            </a:xfrm>
            <a:custGeom>
              <a:rect b="b" l="l" r="r" t="t"/>
              <a:pathLst>
                <a:path extrusionOk="0" h="217741" w="208216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4368385" y="4248383"/>
              <a:ext cx="831437" cy="643127"/>
            </a:xfrm>
            <a:custGeom>
              <a:rect b="b" l="l" r="r" t="t"/>
              <a:pathLst>
                <a:path extrusionOk="0" h="643127" w="831437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4368385" y="4166944"/>
              <a:ext cx="972788" cy="561593"/>
            </a:xfrm>
            <a:custGeom>
              <a:rect b="b" l="l" r="r" t="t"/>
              <a:pathLst>
                <a:path extrusionOk="0" h="561593" w="972788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5199823" y="4646908"/>
              <a:ext cx="141350" cy="244601"/>
            </a:xfrm>
            <a:custGeom>
              <a:rect b="b" l="l" r="r" t="t"/>
              <a:pathLst>
                <a:path extrusionOk="0" h="244601" w="14135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2764672" y="2500358"/>
              <a:ext cx="158537" cy="311524"/>
            </a:xfrm>
            <a:custGeom>
              <a:rect b="b" l="l" r="r" t="t"/>
              <a:pathLst>
                <a:path extrusionOk="0" h="311524" w="158537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2800168" y="3231875"/>
              <a:ext cx="108892" cy="84472"/>
            </a:xfrm>
            <a:custGeom>
              <a:rect b="b" l="l" r="r" t="t"/>
              <a:pathLst>
                <a:path extrusionOk="0" h="84472" w="108892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2799603" y="3259783"/>
              <a:ext cx="108313" cy="56238"/>
            </a:xfrm>
            <a:custGeom>
              <a:rect b="b" l="l" r="r" t="t"/>
              <a:pathLst>
                <a:path extrusionOk="0" h="56238" w="108313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2931444" y="3155618"/>
              <a:ext cx="108758" cy="81374"/>
            </a:xfrm>
            <a:custGeom>
              <a:rect b="b" l="l" r="r" t="t"/>
              <a:pathLst>
                <a:path extrusionOk="0" h="81374" w="108758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2931020" y="3181773"/>
              <a:ext cx="108151" cy="56575"/>
            </a:xfrm>
            <a:custGeom>
              <a:rect b="b" l="l" r="r" t="t"/>
              <a:pathLst>
                <a:path extrusionOk="0" h="56575" w="108151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2630424" y="2780976"/>
              <a:ext cx="382278" cy="462504"/>
            </a:xfrm>
            <a:custGeom>
              <a:rect b="b" l="l" r="r" t="t"/>
              <a:pathLst>
                <a:path extrusionOk="0" h="462504" w="382278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2662372" y="2471875"/>
              <a:ext cx="120066" cy="117360"/>
            </a:xfrm>
            <a:custGeom>
              <a:rect b="b" l="l" r="r" t="t"/>
              <a:pathLst>
                <a:path extrusionOk="0" h="117360" w="120066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2630208" y="2488280"/>
              <a:ext cx="194941" cy="380900"/>
            </a:xfrm>
            <a:custGeom>
              <a:rect b="b" l="l" r="r" t="t"/>
              <a:pathLst>
                <a:path extrusionOk="0" h="380900" w="194941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2658361" y="2350349"/>
              <a:ext cx="128870" cy="157700"/>
            </a:xfrm>
            <a:custGeom>
              <a:rect b="b" l="l" r="r" t="t"/>
              <a:pathLst>
                <a:path extrusionOk="0" h="157700" w="12887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2645583" y="2336673"/>
              <a:ext cx="136833" cy="135201"/>
            </a:xfrm>
            <a:custGeom>
              <a:rect b="b" l="l" r="r" t="t"/>
              <a:pathLst>
                <a:path extrusionOk="0" h="135201" w="136833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2782568" y="2488639"/>
              <a:ext cx="62960" cy="91535"/>
            </a:xfrm>
            <a:custGeom>
              <a:rect b="b" l="l" r="r" t="t"/>
              <a:pathLst>
                <a:path extrusionOk="0" h="91535" w="6296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9" name="Google Shape;529;p15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530" name="Google Shape;530;p1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5" name="Google Shape;535;p15"/>
            <p:cNvSpPr/>
            <p:nvPr/>
          </p:nvSpPr>
          <p:spPr>
            <a:xfrm>
              <a:off x="2596421" y="2551548"/>
              <a:ext cx="147299" cy="413263"/>
            </a:xfrm>
            <a:custGeom>
              <a:rect b="b" l="l" r="r" t="t"/>
              <a:pathLst>
                <a:path extrusionOk="0" h="413263" w="147299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2590449" y="2547578"/>
              <a:ext cx="84867" cy="115327"/>
            </a:xfrm>
            <a:custGeom>
              <a:rect b="b" l="l" r="r" t="t"/>
              <a:pathLst>
                <a:path extrusionOk="0" h="115327" w="84867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7" name="Google Shape;537;p15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538" name="Google Shape;538;p1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6"/>
          <p:cNvSpPr txBox="1"/>
          <p:nvPr/>
        </p:nvSpPr>
        <p:spPr>
          <a:xfrm>
            <a:off x="200025" y="252952"/>
            <a:ext cx="874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DRIVEN </a:t>
            </a:r>
            <a:r>
              <a:rPr lang="en" sz="27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COLLECTION</a:t>
            </a:r>
            <a:endParaRPr sz="1100"/>
          </a:p>
        </p:txBody>
      </p:sp>
      <p:sp>
        <p:nvSpPr>
          <p:cNvPr id="548" name="Google Shape;548;p16"/>
          <p:cNvSpPr txBox="1"/>
          <p:nvPr>
            <p:ph idx="12" type="sldNum"/>
          </p:nvPr>
        </p:nvSpPr>
        <p:spPr>
          <a:xfrm>
            <a:off x="6486769" y="3477563"/>
            <a:ext cx="3426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16"/>
          <p:cNvSpPr/>
          <p:nvPr/>
        </p:nvSpPr>
        <p:spPr>
          <a:xfrm>
            <a:off x="4130278" y="927497"/>
            <a:ext cx="44898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50" name="Google Shape;550;p16"/>
          <p:cNvGrpSpPr/>
          <p:nvPr/>
        </p:nvGrpSpPr>
        <p:grpSpPr>
          <a:xfrm>
            <a:off x="451331" y="848328"/>
            <a:ext cx="8241378" cy="3789702"/>
            <a:chOff x="5505450" y="2281238"/>
            <a:chExt cx="8421600" cy="3872575"/>
          </a:xfrm>
        </p:grpSpPr>
        <p:sp>
          <p:nvSpPr>
            <p:cNvPr id="551" name="Google Shape;551;p16"/>
            <p:cNvSpPr/>
            <p:nvPr/>
          </p:nvSpPr>
          <p:spPr>
            <a:xfrm>
              <a:off x="5505450" y="2551113"/>
              <a:ext cx="8421600" cy="360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5505451" y="2551113"/>
              <a:ext cx="5491200" cy="3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5505450" y="2281238"/>
              <a:ext cx="8421600" cy="207900"/>
            </a:xfrm>
            <a:prstGeom prst="rect">
              <a:avLst/>
            </a:prstGeom>
            <a:solidFill>
              <a:srgbClr val="586A7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5505450" y="2489201"/>
              <a:ext cx="8421600" cy="273000"/>
            </a:xfrm>
            <a:prstGeom prst="rect">
              <a:avLst/>
            </a:prstGeom>
            <a:solidFill>
              <a:srgbClr val="C4C9D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5505451" y="2489201"/>
              <a:ext cx="54912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6073775" y="2587626"/>
              <a:ext cx="6844200" cy="117600"/>
            </a:xfrm>
            <a:prstGeom prst="rect">
              <a:avLst/>
            </a:prstGeom>
            <a:solidFill>
              <a:srgbClr val="D5DBE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6073775" y="2587626"/>
              <a:ext cx="4670400" cy="1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5665788" y="2341563"/>
              <a:ext cx="69900" cy="68400"/>
            </a:xfrm>
            <a:prstGeom prst="ellipse">
              <a:avLst/>
            </a:prstGeom>
            <a:solidFill>
              <a:srgbClr val="C1D88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5767388" y="2341563"/>
              <a:ext cx="69900" cy="68400"/>
            </a:xfrm>
            <a:prstGeom prst="ellipse">
              <a:avLst/>
            </a:prstGeom>
            <a:solidFill>
              <a:srgbClr val="F5E68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5868988" y="2341563"/>
              <a:ext cx="69900" cy="68400"/>
            </a:xfrm>
            <a:prstGeom prst="ellipse">
              <a:avLst/>
            </a:prstGeom>
            <a:solidFill>
              <a:srgbClr val="BC6B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5884863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0" y="0"/>
                  </a:moveTo>
                  <a:lnTo>
                    <a:pt x="0" y="71"/>
                  </a:lnTo>
                  <a:lnTo>
                    <a:pt x="2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BE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5884863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0" y="0"/>
                  </a:moveTo>
                  <a:lnTo>
                    <a:pt x="0" y="71"/>
                  </a:lnTo>
                  <a:lnTo>
                    <a:pt x="25" y="3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5680075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25" y="0"/>
                  </a:moveTo>
                  <a:lnTo>
                    <a:pt x="0" y="36"/>
                  </a:lnTo>
                  <a:lnTo>
                    <a:pt x="25" y="7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5DBE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5680075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25" y="0"/>
                  </a:moveTo>
                  <a:lnTo>
                    <a:pt x="0" y="36"/>
                  </a:lnTo>
                  <a:lnTo>
                    <a:pt x="25" y="71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65" name="Google Shape;565;p16"/>
          <p:cNvSpPr/>
          <p:nvPr/>
        </p:nvSpPr>
        <p:spPr>
          <a:xfrm>
            <a:off x="646735" y="4267223"/>
            <a:ext cx="746700" cy="147000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6" name="Google Shape;566;p16"/>
          <p:cNvSpPr txBox="1"/>
          <p:nvPr/>
        </p:nvSpPr>
        <p:spPr>
          <a:xfrm>
            <a:off x="5812834" y="2158650"/>
            <a:ext cx="274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Lorem ipsum dolor sit amet, consectetur adipiscing elit. Aliquam eu lobortis eros. Pellentesque sit amet finibus sapien.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6"/>
          <p:cNvSpPr txBox="1"/>
          <p:nvPr/>
        </p:nvSpPr>
        <p:spPr>
          <a:xfrm>
            <a:off x="6648667" y="1604558"/>
            <a:ext cx="15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93762"/>
                </a:solidFill>
                <a:latin typeface="Calibri"/>
                <a:ea typeface="Calibri"/>
                <a:cs typeface="Calibri"/>
                <a:sym typeface="Calibri"/>
              </a:rPr>
              <a:t>27,520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8" name="Google Shape;568;p16"/>
          <p:cNvGrpSpPr/>
          <p:nvPr/>
        </p:nvGrpSpPr>
        <p:grpSpPr>
          <a:xfrm>
            <a:off x="6184227" y="1638784"/>
            <a:ext cx="393220" cy="393220"/>
            <a:chOff x="4559300" y="473075"/>
            <a:chExt cx="236537" cy="236538"/>
          </a:xfrm>
        </p:grpSpPr>
        <p:sp>
          <p:nvSpPr>
            <p:cNvPr id="569" name="Google Shape;569;p16"/>
            <p:cNvSpPr/>
            <p:nvPr/>
          </p:nvSpPr>
          <p:spPr>
            <a:xfrm>
              <a:off x="4602163" y="496888"/>
              <a:ext cx="149225" cy="180975"/>
            </a:xfrm>
            <a:custGeom>
              <a:rect b="b" l="l" r="r" t="t"/>
              <a:pathLst>
                <a:path extrusionOk="0" h="457" w="377">
                  <a:moveTo>
                    <a:pt x="130" y="436"/>
                  </a:moveTo>
                  <a:lnTo>
                    <a:pt x="249" y="436"/>
                  </a:lnTo>
                  <a:lnTo>
                    <a:pt x="249" y="188"/>
                  </a:lnTo>
                  <a:lnTo>
                    <a:pt x="250" y="184"/>
                  </a:lnTo>
                  <a:lnTo>
                    <a:pt x="252" y="181"/>
                  </a:lnTo>
                  <a:lnTo>
                    <a:pt x="255" y="179"/>
                  </a:lnTo>
                  <a:lnTo>
                    <a:pt x="259" y="178"/>
                  </a:lnTo>
                  <a:lnTo>
                    <a:pt x="344" y="178"/>
                  </a:lnTo>
                  <a:lnTo>
                    <a:pt x="189" y="23"/>
                  </a:lnTo>
                  <a:lnTo>
                    <a:pt x="34" y="178"/>
                  </a:lnTo>
                  <a:lnTo>
                    <a:pt x="119" y="178"/>
                  </a:lnTo>
                  <a:lnTo>
                    <a:pt x="124" y="179"/>
                  </a:lnTo>
                  <a:lnTo>
                    <a:pt x="127" y="181"/>
                  </a:lnTo>
                  <a:lnTo>
                    <a:pt x="129" y="184"/>
                  </a:lnTo>
                  <a:lnTo>
                    <a:pt x="130" y="188"/>
                  </a:lnTo>
                  <a:lnTo>
                    <a:pt x="130" y="436"/>
                  </a:lnTo>
                  <a:close/>
                  <a:moveTo>
                    <a:pt x="259" y="457"/>
                  </a:moveTo>
                  <a:lnTo>
                    <a:pt x="119" y="457"/>
                  </a:lnTo>
                  <a:lnTo>
                    <a:pt x="116" y="455"/>
                  </a:lnTo>
                  <a:lnTo>
                    <a:pt x="113" y="453"/>
                  </a:lnTo>
                  <a:lnTo>
                    <a:pt x="111" y="450"/>
                  </a:lnTo>
                  <a:lnTo>
                    <a:pt x="110" y="446"/>
                  </a:lnTo>
                  <a:lnTo>
                    <a:pt x="110" y="198"/>
                  </a:lnTo>
                  <a:lnTo>
                    <a:pt x="10" y="198"/>
                  </a:lnTo>
                  <a:lnTo>
                    <a:pt x="8" y="197"/>
                  </a:lnTo>
                  <a:lnTo>
                    <a:pt x="5" y="196"/>
                  </a:lnTo>
                  <a:lnTo>
                    <a:pt x="3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7"/>
                  </a:lnTo>
                  <a:lnTo>
                    <a:pt x="2" y="183"/>
                  </a:lnTo>
                  <a:lnTo>
                    <a:pt x="4" y="181"/>
                  </a:lnTo>
                  <a:lnTo>
                    <a:pt x="182" y="2"/>
                  </a:lnTo>
                  <a:lnTo>
                    <a:pt x="185" y="0"/>
                  </a:lnTo>
                  <a:lnTo>
                    <a:pt x="189" y="0"/>
                  </a:lnTo>
                  <a:lnTo>
                    <a:pt x="193" y="0"/>
                  </a:lnTo>
                  <a:lnTo>
                    <a:pt x="196" y="2"/>
                  </a:lnTo>
                  <a:lnTo>
                    <a:pt x="375" y="181"/>
                  </a:lnTo>
                  <a:lnTo>
                    <a:pt x="376" y="183"/>
                  </a:lnTo>
                  <a:lnTo>
                    <a:pt x="377" y="187"/>
                  </a:lnTo>
                  <a:lnTo>
                    <a:pt x="377" y="189"/>
                  </a:lnTo>
                  <a:lnTo>
                    <a:pt x="377" y="192"/>
                  </a:lnTo>
                  <a:lnTo>
                    <a:pt x="375" y="194"/>
                  </a:lnTo>
                  <a:lnTo>
                    <a:pt x="373" y="196"/>
                  </a:lnTo>
                  <a:lnTo>
                    <a:pt x="371" y="197"/>
                  </a:lnTo>
                  <a:lnTo>
                    <a:pt x="368" y="198"/>
                  </a:lnTo>
                  <a:lnTo>
                    <a:pt x="268" y="198"/>
                  </a:lnTo>
                  <a:lnTo>
                    <a:pt x="268" y="446"/>
                  </a:lnTo>
                  <a:lnTo>
                    <a:pt x="268" y="450"/>
                  </a:lnTo>
                  <a:lnTo>
                    <a:pt x="266" y="453"/>
                  </a:lnTo>
                  <a:lnTo>
                    <a:pt x="263" y="455"/>
                  </a:lnTo>
                  <a:lnTo>
                    <a:pt x="259" y="457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4559300" y="473075"/>
              <a:ext cx="236537" cy="236538"/>
            </a:xfrm>
            <a:custGeom>
              <a:rect b="b" l="l" r="r" t="t"/>
              <a:pathLst>
                <a:path extrusionOk="0" h="596" w="597">
                  <a:moveTo>
                    <a:pt x="298" y="21"/>
                  </a:moveTo>
                  <a:lnTo>
                    <a:pt x="283" y="21"/>
                  </a:lnTo>
                  <a:lnTo>
                    <a:pt x="269" y="22"/>
                  </a:lnTo>
                  <a:lnTo>
                    <a:pt x="256" y="24"/>
                  </a:lnTo>
                  <a:lnTo>
                    <a:pt x="242" y="26"/>
                  </a:lnTo>
                  <a:lnTo>
                    <a:pt x="228" y="29"/>
                  </a:lnTo>
                  <a:lnTo>
                    <a:pt x="215" y="33"/>
                  </a:lnTo>
                  <a:lnTo>
                    <a:pt x="202" y="37"/>
                  </a:lnTo>
                  <a:lnTo>
                    <a:pt x="190" y="42"/>
                  </a:lnTo>
                  <a:lnTo>
                    <a:pt x="177" y="48"/>
                  </a:lnTo>
                  <a:lnTo>
                    <a:pt x="166" y="54"/>
                  </a:lnTo>
                  <a:lnTo>
                    <a:pt x="154" y="61"/>
                  </a:lnTo>
                  <a:lnTo>
                    <a:pt x="143" y="68"/>
                  </a:lnTo>
                  <a:lnTo>
                    <a:pt x="132" y="76"/>
                  </a:lnTo>
                  <a:lnTo>
                    <a:pt x="121" y="84"/>
                  </a:lnTo>
                  <a:lnTo>
                    <a:pt x="112" y="93"/>
                  </a:lnTo>
                  <a:lnTo>
                    <a:pt x="102" y="102"/>
                  </a:lnTo>
                  <a:lnTo>
                    <a:pt x="92" y="111"/>
                  </a:lnTo>
                  <a:lnTo>
                    <a:pt x="84" y="122"/>
                  </a:lnTo>
                  <a:lnTo>
                    <a:pt x="75" y="132"/>
                  </a:lnTo>
                  <a:lnTo>
                    <a:pt x="67" y="143"/>
                  </a:lnTo>
                  <a:lnTo>
                    <a:pt x="61" y="155"/>
                  </a:lnTo>
                  <a:lnTo>
                    <a:pt x="53" y="167"/>
                  </a:lnTo>
                  <a:lnTo>
                    <a:pt x="48" y="178"/>
                  </a:lnTo>
                  <a:lnTo>
                    <a:pt x="43" y="190"/>
                  </a:lnTo>
                  <a:lnTo>
                    <a:pt x="37" y="203"/>
                  </a:lnTo>
                  <a:lnTo>
                    <a:pt x="33" y="216"/>
                  </a:lnTo>
                  <a:lnTo>
                    <a:pt x="28" y="229"/>
                  </a:lnTo>
                  <a:lnTo>
                    <a:pt x="25" y="242"/>
                  </a:lnTo>
                  <a:lnTo>
                    <a:pt x="23" y="256"/>
                  </a:lnTo>
                  <a:lnTo>
                    <a:pt x="22" y="270"/>
                  </a:lnTo>
                  <a:lnTo>
                    <a:pt x="21" y="284"/>
                  </a:lnTo>
                  <a:lnTo>
                    <a:pt x="20" y="298"/>
                  </a:lnTo>
                  <a:lnTo>
                    <a:pt x="21" y="313"/>
                  </a:lnTo>
                  <a:lnTo>
                    <a:pt x="22" y="327"/>
                  </a:lnTo>
                  <a:lnTo>
                    <a:pt x="23" y="340"/>
                  </a:lnTo>
                  <a:lnTo>
                    <a:pt x="25" y="354"/>
                  </a:lnTo>
                  <a:lnTo>
                    <a:pt x="28" y="369"/>
                  </a:lnTo>
                  <a:lnTo>
                    <a:pt x="33" y="381"/>
                  </a:lnTo>
                  <a:lnTo>
                    <a:pt x="37" y="394"/>
                  </a:lnTo>
                  <a:lnTo>
                    <a:pt x="43" y="406"/>
                  </a:lnTo>
                  <a:lnTo>
                    <a:pt x="48" y="419"/>
                  </a:lnTo>
                  <a:lnTo>
                    <a:pt x="53" y="431"/>
                  </a:lnTo>
                  <a:lnTo>
                    <a:pt x="61" y="443"/>
                  </a:lnTo>
                  <a:lnTo>
                    <a:pt x="67" y="454"/>
                  </a:lnTo>
                  <a:lnTo>
                    <a:pt x="75" y="465"/>
                  </a:lnTo>
                  <a:lnTo>
                    <a:pt x="84" y="475"/>
                  </a:lnTo>
                  <a:lnTo>
                    <a:pt x="92" y="485"/>
                  </a:lnTo>
                  <a:lnTo>
                    <a:pt x="102" y="495"/>
                  </a:lnTo>
                  <a:lnTo>
                    <a:pt x="112" y="505"/>
                  </a:lnTo>
                  <a:lnTo>
                    <a:pt x="121" y="513"/>
                  </a:lnTo>
                  <a:lnTo>
                    <a:pt x="132" y="522"/>
                  </a:lnTo>
                  <a:lnTo>
                    <a:pt x="143" y="529"/>
                  </a:lnTo>
                  <a:lnTo>
                    <a:pt x="154" y="536"/>
                  </a:lnTo>
                  <a:lnTo>
                    <a:pt x="166" y="543"/>
                  </a:lnTo>
                  <a:lnTo>
                    <a:pt x="177" y="549"/>
                  </a:lnTo>
                  <a:lnTo>
                    <a:pt x="190" y="555"/>
                  </a:lnTo>
                  <a:lnTo>
                    <a:pt x="202" y="560"/>
                  </a:lnTo>
                  <a:lnTo>
                    <a:pt x="215" y="564"/>
                  </a:lnTo>
                  <a:lnTo>
                    <a:pt x="228" y="568"/>
                  </a:lnTo>
                  <a:lnTo>
                    <a:pt x="242" y="572"/>
                  </a:lnTo>
                  <a:lnTo>
                    <a:pt x="256" y="574"/>
                  </a:lnTo>
                  <a:lnTo>
                    <a:pt x="269" y="575"/>
                  </a:lnTo>
                  <a:lnTo>
                    <a:pt x="283" y="576"/>
                  </a:lnTo>
                  <a:lnTo>
                    <a:pt x="298" y="577"/>
                  </a:lnTo>
                  <a:lnTo>
                    <a:pt x="312" y="576"/>
                  </a:lnTo>
                  <a:lnTo>
                    <a:pt x="327" y="575"/>
                  </a:lnTo>
                  <a:lnTo>
                    <a:pt x="341" y="574"/>
                  </a:lnTo>
                  <a:lnTo>
                    <a:pt x="355" y="572"/>
                  </a:lnTo>
                  <a:lnTo>
                    <a:pt x="368" y="568"/>
                  </a:lnTo>
                  <a:lnTo>
                    <a:pt x="381" y="564"/>
                  </a:lnTo>
                  <a:lnTo>
                    <a:pt x="393" y="560"/>
                  </a:lnTo>
                  <a:lnTo>
                    <a:pt x="406" y="555"/>
                  </a:lnTo>
                  <a:lnTo>
                    <a:pt x="418" y="549"/>
                  </a:lnTo>
                  <a:lnTo>
                    <a:pt x="430" y="543"/>
                  </a:lnTo>
                  <a:lnTo>
                    <a:pt x="442" y="536"/>
                  </a:lnTo>
                  <a:lnTo>
                    <a:pt x="454" y="529"/>
                  </a:lnTo>
                  <a:lnTo>
                    <a:pt x="465" y="522"/>
                  </a:lnTo>
                  <a:lnTo>
                    <a:pt x="474" y="513"/>
                  </a:lnTo>
                  <a:lnTo>
                    <a:pt x="485" y="505"/>
                  </a:lnTo>
                  <a:lnTo>
                    <a:pt x="495" y="495"/>
                  </a:lnTo>
                  <a:lnTo>
                    <a:pt x="504" y="485"/>
                  </a:lnTo>
                  <a:lnTo>
                    <a:pt x="512" y="475"/>
                  </a:lnTo>
                  <a:lnTo>
                    <a:pt x="521" y="465"/>
                  </a:lnTo>
                  <a:lnTo>
                    <a:pt x="528" y="454"/>
                  </a:lnTo>
                  <a:lnTo>
                    <a:pt x="536" y="443"/>
                  </a:lnTo>
                  <a:lnTo>
                    <a:pt x="543" y="431"/>
                  </a:lnTo>
                  <a:lnTo>
                    <a:pt x="549" y="419"/>
                  </a:lnTo>
                  <a:lnTo>
                    <a:pt x="554" y="406"/>
                  </a:lnTo>
                  <a:lnTo>
                    <a:pt x="560" y="394"/>
                  </a:lnTo>
                  <a:lnTo>
                    <a:pt x="564" y="381"/>
                  </a:lnTo>
                  <a:lnTo>
                    <a:pt x="567" y="369"/>
                  </a:lnTo>
                  <a:lnTo>
                    <a:pt x="571" y="354"/>
                  </a:lnTo>
                  <a:lnTo>
                    <a:pt x="573" y="340"/>
                  </a:lnTo>
                  <a:lnTo>
                    <a:pt x="575" y="327"/>
                  </a:lnTo>
                  <a:lnTo>
                    <a:pt x="576" y="313"/>
                  </a:lnTo>
                  <a:lnTo>
                    <a:pt x="576" y="298"/>
                  </a:lnTo>
                  <a:lnTo>
                    <a:pt x="576" y="284"/>
                  </a:lnTo>
                  <a:lnTo>
                    <a:pt x="575" y="270"/>
                  </a:lnTo>
                  <a:lnTo>
                    <a:pt x="573" y="256"/>
                  </a:lnTo>
                  <a:lnTo>
                    <a:pt x="571" y="242"/>
                  </a:lnTo>
                  <a:lnTo>
                    <a:pt x="567" y="229"/>
                  </a:lnTo>
                  <a:lnTo>
                    <a:pt x="564" y="216"/>
                  </a:lnTo>
                  <a:lnTo>
                    <a:pt x="560" y="203"/>
                  </a:lnTo>
                  <a:lnTo>
                    <a:pt x="554" y="190"/>
                  </a:lnTo>
                  <a:lnTo>
                    <a:pt x="549" y="178"/>
                  </a:lnTo>
                  <a:lnTo>
                    <a:pt x="543" y="167"/>
                  </a:lnTo>
                  <a:lnTo>
                    <a:pt x="536" y="155"/>
                  </a:lnTo>
                  <a:lnTo>
                    <a:pt x="528" y="143"/>
                  </a:lnTo>
                  <a:lnTo>
                    <a:pt x="521" y="132"/>
                  </a:lnTo>
                  <a:lnTo>
                    <a:pt x="512" y="122"/>
                  </a:lnTo>
                  <a:lnTo>
                    <a:pt x="504" y="111"/>
                  </a:lnTo>
                  <a:lnTo>
                    <a:pt x="495" y="102"/>
                  </a:lnTo>
                  <a:lnTo>
                    <a:pt x="485" y="93"/>
                  </a:lnTo>
                  <a:lnTo>
                    <a:pt x="474" y="84"/>
                  </a:lnTo>
                  <a:lnTo>
                    <a:pt x="465" y="76"/>
                  </a:lnTo>
                  <a:lnTo>
                    <a:pt x="454" y="68"/>
                  </a:lnTo>
                  <a:lnTo>
                    <a:pt x="442" y="61"/>
                  </a:lnTo>
                  <a:lnTo>
                    <a:pt x="430" y="54"/>
                  </a:lnTo>
                  <a:lnTo>
                    <a:pt x="418" y="48"/>
                  </a:lnTo>
                  <a:lnTo>
                    <a:pt x="406" y="42"/>
                  </a:lnTo>
                  <a:lnTo>
                    <a:pt x="393" y="37"/>
                  </a:lnTo>
                  <a:lnTo>
                    <a:pt x="381" y="33"/>
                  </a:lnTo>
                  <a:lnTo>
                    <a:pt x="368" y="29"/>
                  </a:lnTo>
                  <a:lnTo>
                    <a:pt x="355" y="26"/>
                  </a:lnTo>
                  <a:lnTo>
                    <a:pt x="341" y="24"/>
                  </a:lnTo>
                  <a:lnTo>
                    <a:pt x="327" y="22"/>
                  </a:lnTo>
                  <a:lnTo>
                    <a:pt x="312" y="21"/>
                  </a:lnTo>
                  <a:lnTo>
                    <a:pt x="298" y="21"/>
                  </a:lnTo>
                  <a:close/>
                  <a:moveTo>
                    <a:pt x="298" y="596"/>
                  </a:moveTo>
                  <a:lnTo>
                    <a:pt x="283" y="596"/>
                  </a:lnTo>
                  <a:lnTo>
                    <a:pt x="268" y="595"/>
                  </a:lnTo>
                  <a:lnTo>
                    <a:pt x="253" y="593"/>
                  </a:lnTo>
                  <a:lnTo>
                    <a:pt x="238" y="591"/>
                  </a:lnTo>
                  <a:lnTo>
                    <a:pt x="224" y="587"/>
                  </a:lnTo>
                  <a:lnTo>
                    <a:pt x="210" y="583"/>
                  </a:lnTo>
                  <a:lnTo>
                    <a:pt x="196" y="578"/>
                  </a:lnTo>
                  <a:lnTo>
                    <a:pt x="182" y="573"/>
                  </a:lnTo>
                  <a:lnTo>
                    <a:pt x="169" y="567"/>
                  </a:lnTo>
                  <a:lnTo>
                    <a:pt x="156" y="561"/>
                  </a:lnTo>
                  <a:lnTo>
                    <a:pt x="144" y="553"/>
                  </a:lnTo>
                  <a:lnTo>
                    <a:pt x="132" y="546"/>
                  </a:lnTo>
                  <a:lnTo>
                    <a:pt x="120" y="537"/>
                  </a:lnTo>
                  <a:lnTo>
                    <a:pt x="108" y="528"/>
                  </a:lnTo>
                  <a:lnTo>
                    <a:pt x="98" y="519"/>
                  </a:lnTo>
                  <a:lnTo>
                    <a:pt x="88" y="509"/>
                  </a:lnTo>
                  <a:lnTo>
                    <a:pt x="78" y="499"/>
                  </a:lnTo>
                  <a:lnTo>
                    <a:pt x="68" y="488"/>
                  </a:lnTo>
                  <a:lnTo>
                    <a:pt x="60" y="477"/>
                  </a:lnTo>
                  <a:lnTo>
                    <a:pt x="51" y="465"/>
                  </a:lnTo>
                  <a:lnTo>
                    <a:pt x="44" y="453"/>
                  </a:lnTo>
                  <a:lnTo>
                    <a:pt x="36" y="441"/>
                  </a:lnTo>
                  <a:lnTo>
                    <a:pt x="30" y="428"/>
                  </a:lnTo>
                  <a:lnTo>
                    <a:pt x="24" y="415"/>
                  </a:lnTo>
                  <a:lnTo>
                    <a:pt x="19" y="401"/>
                  </a:lnTo>
                  <a:lnTo>
                    <a:pt x="13" y="387"/>
                  </a:lnTo>
                  <a:lnTo>
                    <a:pt x="10" y="373"/>
                  </a:lnTo>
                  <a:lnTo>
                    <a:pt x="6" y="359"/>
                  </a:lnTo>
                  <a:lnTo>
                    <a:pt x="4" y="344"/>
                  </a:lnTo>
                  <a:lnTo>
                    <a:pt x="1" y="329"/>
                  </a:lnTo>
                  <a:lnTo>
                    <a:pt x="0" y="313"/>
                  </a:lnTo>
                  <a:lnTo>
                    <a:pt x="0" y="298"/>
                  </a:lnTo>
                  <a:lnTo>
                    <a:pt x="0" y="283"/>
                  </a:lnTo>
                  <a:lnTo>
                    <a:pt x="1" y="268"/>
                  </a:lnTo>
                  <a:lnTo>
                    <a:pt x="4" y="253"/>
                  </a:lnTo>
                  <a:lnTo>
                    <a:pt x="6" y="239"/>
                  </a:lnTo>
                  <a:lnTo>
                    <a:pt x="10" y="224"/>
                  </a:lnTo>
                  <a:lnTo>
                    <a:pt x="13" y="210"/>
                  </a:lnTo>
                  <a:lnTo>
                    <a:pt x="19" y="197"/>
                  </a:lnTo>
                  <a:lnTo>
                    <a:pt x="24" y="183"/>
                  </a:lnTo>
                  <a:lnTo>
                    <a:pt x="30" y="170"/>
                  </a:lnTo>
                  <a:lnTo>
                    <a:pt x="36" y="157"/>
                  </a:lnTo>
                  <a:lnTo>
                    <a:pt x="44" y="144"/>
                  </a:lnTo>
                  <a:lnTo>
                    <a:pt x="51" y="132"/>
                  </a:lnTo>
                  <a:lnTo>
                    <a:pt x="60" y="120"/>
                  </a:lnTo>
                  <a:lnTo>
                    <a:pt x="68" y="109"/>
                  </a:lnTo>
                  <a:lnTo>
                    <a:pt x="78" y="99"/>
                  </a:lnTo>
                  <a:lnTo>
                    <a:pt x="88" y="88"/>
                  </a:lnTo>
                  <a:lnTo>
                    <a:pt x="98" y="78"/>
                  </a:lnTo>
                  <a:lnTo>
                    <a:pt x="108" y="69"/>
                  </a:lnTo>
                  <a:lnTo>
                    <a:pt x="120" y="60"/>
                  </a:lnTo>
                  <a:lnTo>
                    <a:pt x="132" y="52"/>
                  </a:lnTo>
                  <a:lnTo>
                    <a:pt x="144" y="43"/>
                  </a:lnTo>
                  <a:lnTo>
                    <a:pt x="156" y="37"/>
                  </a:lnTo>
                  <a:lnTo>
                    <a:pt x="169" y="30"/>
                  </a:lnTo>
                  <a:lnTo>
                    <a:pt x="182" y="24"/>
                  </a:lnTo>
                  <a:lnTo>
                    <a:pt x="196" y="19"/>
                  </a:lnTo>
                  <a:lnTo>
                    <a:pt x="210" y="14"/>
                  </a:lnTo>
                  <a:lnTo>
                    <a:pt x="224" y="10"/>
                  </a:lnTo>
                  <a:lnTo>
                    <a:pt x="238" y="7"/>
                  </a:lnTo>
                  <a:lnTo>
                    <a:pt x="253" y="5"/>
                  </a:lnTo>
                  <a:lnTo>
                    <a:pt x="268" y="2"/>
                  </a:lnTo>
                  <a:lnTo>
                    <a:pt x="283" y="1"/>
                  </a:lnTo>
                  <a:lnTo>
                    <a:pt x="298" y="0"/>
                  </a:lnTo>
                  <a:lnTo>
                    <a:pt x="314" y="1"/>
                  </a:lnTo>
                  <a:lnTo>
                    <a:pt x="329" y="2"/>
                  </a:lnTo>
                  <a:lnTo>
                    <a:pt x="344" y="5"/>
                  </a:lnTo>
                  <a:lnTo>
                    <a:pt x="358" y="7"/>
                  </a:lnTo>
                  <a:lnTo>
                    <a:pt x="373" y="10"/>
                  </a:lnTo>
                  <a:lnTo>
                    <a:pt x="387" y="14"/>
                  </a:lnTo>
                  <a:lnTo>
                    <a:pt x="400" y="19"/>
                  </a:lnTo>
                  <a:lnTo>
                    <a:pt x="414" y="24"/>
                  </a:lnTo>
                  <a:lnTo>
                    <a:pt x="427" y="30"/>
                  </a:lnTo>
                  <a:lnTo>
                    <a:pt x="440" y="37"/>
                  </a:lnTo>
                  <a:lnTo>
                    <a:pt x="453" y="43"/>
                  </a:lnTo>
                  <a:lnTo>
                    <a:pt x="465" y="52"/>
                  </a:lnTo>
                  <a:lnTo>
                    <a:pt x="477" y="60"/>
                  </a:lnTo>
                  <a:lnTo>
                    <a:pt x="487" y="69"/>
                  </a:lnTo>
                  <a:lnTo>
                    <a:pt x="498" y="78"/>
                  </a:lnTo>
                  <a:lnTo>
                    <a:pt x="509" y="88"/>
                  </a:lnTo>
                  <a:lnTo>
                    <a:pt x="519" y="99"/>
                  </a:lnTo>
                  <a:lnTo>
                    <a:pt x="528" y="109"/>
                  </a:lnTo>
                  <a:lnTo>
                    <a:pt x="537" y="120"/>
                  </a:lnTo>
                  <a:lnTo>
                    <a:pt x="545" y="132"/>
                  </a:lnTo>
                  <a:lnTo>
                    <a:pt x="553" y="144"/>
                  </a:lnTo>
                  <a:lnTo>
                    <a:pt x="560" y="157"/>
                  </a:lnTo>
                  <a:lnTo>
                    <a:pt x="566" y="170"/>
                  </a:lnTo>
                  <a:lnTo>
                    <a:pt x="573" y="183"/>
                  </a:lnTo>
                  <a:lnTo>
                    <a:pt x="578" y="197"/>
                  </a:lnTo>
                  <a:lnTo>
                    <a:pt x="582" y="210"/>
                  </a:lnTo>
                  <a:lnTo>
                    <a:pt x="587" y="224"/>
                  </a:lnTo>
                  <a:lnTo>
                    <a:pt x="590" y="239"/>
                  </a:lnTo>
                  <a:lnTo>
                    <a:pt x="592" y="253"/>
                  </a:lnTo>
                  <a:lnTo>
                    <a:pt x="594" y="268"/>
                  </a:lnTo>
                  <a:lnTo>
                    <a:pt x="595" y="283"/>
                  </a:lnTo>
                  <a:lnTo>
                    <a:pt x="597" y="298"/>
                  </a:lnTo>
                  <a:lnTo>
                    <a:pt x="595" y="313"/>
                  </a:lnTo>
                  <a:lnTo>
                    <a:pt x="594" y="329"/>
                  </a:lnTo>
                  <a:lnTo>
                    <a:pt x="592" y="344"/>
                  </a:lnTo>
                  <a:lnTo>
                    <a:pt x="590" y="359"/>
                  </a:lnTo>
                  <a:lnTo>
                    <a:pt x="587" y="373"/>
                  </a:lnTo>
                  <a:lnTo>
                    <a:pt x="582" y="387"/>
                  </a:lnTo>
                  <a:lnTo>
                    <a:pt x="578" y="401"/>
                  </a:lnTo>
                  <a:lnTo>
                    <a:pt x="573" y="415"/>
                  </a:lnTo>
                  <a:lnTo>
                    <a:pt x="566" y="428"/>
                  </a:lnTo>
                  <a:lnTo>
                    <a:pt x="560" y="441"/>
                  </a:lnTo>
                  <a:lnTo>
                    <a:pt x="553" y="453"/>
                  </a:lnTo>
                  <a:lnTo>
                    <a:pt x="545" y="465"/>
                  </a:lnTo>
                  <a:lnTo>
                    <a:pt x="537" y="477"/>
                  </a:lnTo>
                  <a:lnTo>
                    <a:pt x="528" y="488"/>
                  </a:lnTo>
                  <a:lnTo>
                    <a:pt x="519" y="499"/>
                  </a:lnTo>
                  <a:lnTo>
                    <a:pt x="509" y="509"/>
                  </a:lnTo>
                  <a:lnTo>
                    <a:pt x="498" y="519"/>
                  </a:lnTo>
                  <a:lnTo>
                    <a:pt x="487" y="528"/>
                  </a:lnTo>
                  <a:lnTo>
                    <a:pt x="477" y="537"/>
                  </a:lnTo>
                  <a:lnTo>
                    <a:pt x="465" y="546"/>
                  </a:lnTo>
                  <a:lnTo>
                    <a:pt x="453" y="553"/>
                  </a:lnTo>
                  <a:lnTo>
                    <a:pt x="440" y="561"/>
                  </a:lnTo>
                  <a:lnTo>
                    <a:pt x="427" y="567"/>
                  </a:lnTo>
                  <a:lnTo>
                    <a:pt x="414" y="573"/>
                  </a:lnTo>
                  <a:lnTo>
                    <a:pt x="400" y="578"/>
                  </a:lnTo>
                  <a:lnTo>
                    <a:pt x="387" y="583"/>
                  </a:lnTo>
                  <a:lnTo>
                    <a:pt x="373" y="587"/>
                  </a:lnTo>
                  <a:lnTo>
                    <a:pt x="358" y="591"/>
                  </a:lnTo>
                  <a:lnTo>
                    <a:pt x="344" y="593"/>
                  </a:lnTo>
                  <a:lnTo>
                    <a:pt x="329" y="595"/>
                  </a:lnTo>
                  <a:lnTo>
                    <a:pt x="314" y="596"/>
                  </a:lnTo>
                  <a:lnTo>
                    <a:pt x="298" y="59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71" name="Google Shape;571;p16"/>
          <p:cNvSpPr txBox="1"/>
          <p:nvPr/>
        </p:nvSpPr>
        <p:spPr>
          <a:xfrm>
            <a:off x="5812834" y="3579844"/>
            <a:ext cx="274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Lorem ipsum dolor sit amet, consectetur adipiscing elit. Aliquam eu lobortis eros. Pellentesque sit amet finibus sapien.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6"/>
          <p:cNvSpPr txBox="1"/>
          <p:nvPr/>
        </p:nvSpPr>
        <p:spPr>
          <a:xfrm>
            <a:off x="6648667" y="3025752"/>
            <a:ext cx="15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48592"/>
                </a:solidFill>
                <a:latin typeface="Calibri"/>
                <a:ea typeface="Calibri"/>
                <a:cs typeface="Calibri"/>
                <a:sym typeface="Calibri"/>
              </a:rPr>
              <a:t>27,520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3" name="Google Shape;573;p16"/>
          <p:cNvGrpSpPr/>
          <p:nvPr/>
        </p:nvGrpSpPr>
        <p:grpSpPr>
          <a:xfrm rot="10800000">
            <a:off x="6184159" y="3059970"/>
            <a:ext cx="393220" cy="393220"/>
            <a:chOff x="4559300" y="473075"/>
            <a:chExt cx="236537" cy="236538"/>
          </a:xfrm>
        </p:grpSpPr>
        <p:sp>
          <p:nvSpPr>
            <p:cNvPr id="574" name="Google Shape;574;p16"/>
            <p:cNvSpPr/>
            <p:nvPr/>
          </p:nvSpPr>
          <p:spPr>
            <a:xfrm>
              <a:off x="4602163" y="496888"/>
              <a:ext cx="149225" cy="180975"/>
            </a:xfrm>
            <a:custGeom>
              <a:rect b="b" l="l" r="r" t="t"/>
              <a:pathLst>
                <a:path extrusionOk="0" h="457" w="377">
                  <a:moveTo>
                    <a:pt x="130" y="436"/>
                  </a:moveTo>
                  <a:lnTo>
                    <a:pt x="249" y="436"/>
                  </a:lnTo>
                  <a:lnTo>
                    <a:pt x="249" y="188"/>
                  </a:lnTo>
                  <a:lnTo>
                    <a:pt x="250" y="184"/>
                  </a:lnTo>
                  <a:lnTo>
                    <a:pt x="252" y="181"/>
                  </a:lnTo>
                  <a:lnTo>
                    <a:pt x="255" y="179"/>
                  </a:lnTo>
                  <a:lnTo>
                    <a:pt x="259" y="178"/>
                  </a:lnTo>
                  <a:lnTo>
                    <a:pt x="344" y="178"/>
                  </a:lnTo>
                  <a:lnTo>
                    <a:pt x="189" y="23"/>
                  </a:lnTo>
                  <a:lnTo>
                    <a:pt x="34" y="178"/>
                  </a:lnTo>
                  <a:lnTo>
                    <a:pt x="119" y="178"/>
                  </a:lnTo>
                  <a:lnTo>
                    <a:pt x="124" y="179"/>
                  </a:lnTo>
                  <a:lnTo>
                    <a:pt x="127" y="181"/>
                  </a:lnTo>
                  <a:lnTo>
                    <a:pt x="129" y="184"/>
                  </a:lnTo>
                  <a:lnTo>
                    <a:pt x="130" y="188"/>
                  </a:lnTo>
                  <a:lnTo>
                    <a:pt x="130" y="436"/>
                  </a:lnTo>
                  <a:close/>
                  <a:moveTo>
                    <a:pt x="259" y="457"/>
                  </a:moveTo>
                  <a:lnTo>
                    <a:pt x="119" y="457"/>
                  </a:lnTo>
                  <a:lnTo>
                    <a:pt x="116" y="455"/>
                  </a:lnTo>
                  <a:lnTo>
                    <a:pt x="113" y="453"/>
                  </a:lnTo>
                  <a:lnTo>
                    <a:pt x="111" y="450"/>
                  </a:lnTo>
                  <a:lnTo>
                    <a:pt x="110" y="446"/>
                  </a:lnTo>
                  <a:lnTo>
                    <a:pt x="110" y="198"/>
                  </a:lnTo>
                  <a:lnTo>
                    <a:pt x="10" y="198"/>
                  </a:lnTo>
                  <a:lnTo>
                    <a:pt x="8" y="197"/>
                  </a:lnTo>
                  <a:lnTo>
                    <a:pt x="5" y="196"/>
                  </a:lnTo>
                  <a:lnTo>
                    <a:pt x="3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7"/>
                  </a:lnTo>
                  <a:lnTo>
                    <a:pt x="2" y="183"/>
                  </a:lnTo>
                  <a:lnTo>
                    <a:pt x="4" y="181"/>
                  </a:lnTo>
                  <a:lnTo>
                    <a:pt x="182" y="2"/>
                  </a:lnTo>
                  <a:lnTo>
                    <a:pt x="185" y="0"/>
                  </a:lnTo>
                  <a:lnTo>
                    <a:pt x="189" y="0"/>
                  </a:lnTo>
                  <a:lnTo>
                    <a:pt x="193" y="0"/>
                  </a:lnTo>
                  <a:lnTo>
                    <a:pt x="196" y="2"/>
                  </a:lnTo>
                  <a:lnTo>
                    <a:pt x="375" y="181"/>
                  </a:lnTo>
                  <a:lnTo>
                    <a:pt x="376" y="183"/>
                  </a:lnTo>
                  <a:lnTo>
                    <a:pt x="377" y="187"/>
                  </a:lnTo>
                  <a:lnTo>
                    <a:pt x="377" y="189"/>
                  </a:lnTo>
                  <a:lnTo>
                    <a:pt x="377" y="192"/>
                  </a:lnTo>
                  <a:lnTo>
                    <a:pt x="375" y="194"/>
                  </a:lnTo>
                  <a:lnTo>
                    <a:pt x="373" y="196"/>
                  </a:lnTo>
                  <a:lnTo>
                    <a:pt x="371" y="197"/>
                  </a:lnTo>
                  <a:lnTo>
                    <a:pt x="368" y="198"/>
                  </a:lnTo>
                  <a:lnTo>
                    <a:pt x="268" y="198"/>
                  </a:lnTo>
                  <a:lnTo>
                    <a:pt x="268" y="446"/>
                  </a:lnTo>
                  <a:lnTo>
                    <a:pt x="268" y="450"/>
                  </a:lnTo>
                  <a:lnTo>
                    <a:pt x="266" y="453"/>
                  </a:lnTo>
                  <a:lnTo>
                    <a:pt x="263" y="455"/>
                  </a:lnTo>
                  <a:lnTo>
                    <a:pt x="259" y="45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4559300" y="473075"/>
              <a:ext cx="236537" cy="236538"/>
            </a:xfrm>
            <a:custGeom>
              <a:rect b="b" l="l" r="r" t="t"/>
              <a:pathLst>
                <a:path extrusionOk="0" h="596" w="597">
                  <a:moveTo>
                    <a:pt x="298" y="21"/>
                  </a:moveTo>
                  <a:lnTo>
                    <a:pt x="283" y="21"/>
                  </a:lnTo>
                  <a:lnTo>
                    <a:pt x="269" y="22"/>
                  </a:lnTo>
                  <a:lnTo>
                    <a:pt x="256" y="24"/>
                  </a:lnTo>
                  <a:lnTo>
                    <a:pt x="242" y="26"/>
                  </a:lnTo>
                  <a:lnTo>
                    <a:pt x="228" y="29"/>
                  </a:lnTo>
                  <a:lnTo>
                    <a:pt x="215" y="33"/>
                  </a:lnTo>
                  <a:lnTo>
                    <a:pt x="202" y="37"/>
                  </a:lnTo>
                  <a:lnTo>
                    <a:pt x="190" y="42"/>
                  </a:lnTo>
                  <a:lnTo>
                    <a:pt x="177" y="48"/>
                  </a:lnTo>
                  <a:lnTo>
                    <a:pt x="166" y="54"/>
                  </a:lnTo>
                  <a:lnTo>
                    <a:pt x="154" y="61"/>
                  </a:lnTo>
                  <a:lnTo>
                    <a:pt x="143" y="68"/>
                  </a:lnTo>
                  <a:lnTo>
                    <a:pt x="132" y="76"/>
                  </a:lnTo>
                  <a:lnTo>
                    <a:pt x="121" y="84"/>
                  </a:lnTo>
                  <a:lnTo>
                    <a:pt x="112" y="93"/>
                  </a:lnTo>
                  <a:lnTo>
                    <a:pt x="102" y="102"/>
                  </a:lnTo>
                  <a:lnTo>
                    <a:pt x="92" y="111"/>
                  </a:lnTo>
                  <a:lnTo>
                    <a:pt x="84" y="122"/>
                  </a:lnTo>
                  <a:lnTo>
                    <a:pt x="75" y="132"/>
                  </a:lnTo>
                  <a:lnTo>
                    <a:pt x="67" y="143"/>
                  </a:lnTo>
                  <a:lnTo>
                    <a:pt x="61" y="155"/>
                  </a:lnTo>
                  <a:lnTo>
                    <a:pt x="53" y="167"/>
                  </a:lnTo>
                  <a:lnTo>
                    <a:pt x="48" y="178"/>
                  </a:lnTo>
                  <a:lnTo>
                    <a:pt x="43" y="190"/>
                  </a:lnTo>
                  <a:lnTo>
                    <a:pt x="37" y="203"/>
                  </a:lnTo>
                  <a:lnTo>
                    <a:pt x="33" y="216"/>
                  </a:lnTo>
                  <a:lnTo>
                    <a:pt x="28" y="229"/>
                  </a:lnTo>
                  <a:lnTo>
                    <a:pt x="25" y="242"/>
                  </a:lnTo>
                  <a:lnTo>
                    <a:pt x="23" y="256"/>
                  </a:lnTo>
                  <a:lnTo>
                    <a:pt x="22" y="270"/>
                  </a:lnTo>
                  <a:lnTo>
                    <a:pt x="21" y="284"/>
                  </a:lnTo>
                  <a:lnTo>
                    <a:pt x="20" y="298"/>
                  </a:lnTo>
                  <a:lnTo>
                    <a:pt x="21" y="313"/>
                  </a:lnTo>
                  <a:lnTo>
                    <a:pt x="22" y="327"/>
                  </a:lnTo>
                  <a:lnTo>
                    <a:pt x="23" y="340"/>
                  </a:lnTo>
                  <a:lnTo>
                    <a:pt x="25" y="354"/>
                  </a:lnTo>
                  <a:lnTo>
                    <a:pt x="28" y="369"/>
                  </a:lnTo>
                  <a:lnTo>
                    <a:pt x="33" y="381"/>
                  </a:lnTo>
                  <a:lnTo>
                    <a:pt x="37" y="394"/>
                  </a:lnTo>
                  <a:lnTo>
                    <a:pt x="43" y="406"/>
                  </a:lnTo>
                  <a:lnTo>
                    <a:pt x="48" y="419"/>
                  </a:lnTo>
                  <a:lnTo>
                    <a:pt x="53" y="431"/>
                  </a:lnTo>
                  <a:lnTo>
                    <a:pt x="61" y="443"/>
                  </a:lnTo>
                  <a:lnTo>
                    <a:pt x="67" y="454"/>
                  </a:lnTo>
                  <a:lnTo>
                    <a:pt x="75" y="465"/>
                  </a:lnTo>
                  <a:lnTo>
                    <a:pt x="84" y="475"/>
                  </a:lnTo>
                  <a:lnTo>
                    <a:pt x="92" y="485"/>
                  </a:lnTo>
                  <a:lnTo>
                    <a:pt x="102" y="495"/>
                  </a:lnTo>
                  <a:lnTo>
                    <a:pt x="112" y="505"/>
                  </a:lnTo>
                  <a:lnTo>
                    <a:pt x="121" y="513"/>
                  </a:lnTo>
                  <a:lnTo>
                    <a:pt x="132" y="522"/>
                  </a:lnTo>
                  <a:lnTo>
                    <a:pt x="143" y="529"/>
                  </a:lnTo>
                  <a:lnTo>
                    <a:pt x="154" y="536"/>
                  </a:lnTo>
                  <a:lnTo>
                    <a:pt x="166" y="543"/>
                  </a:lnTo>
                  <a:lnTo>
                    <a:pt x="177" y="549"/>
                  </a:lnTo>
                  <a:lnTo>
                    <a:pt x="190" y="555"/>
                  </a:lnTo>
                  <a:lnTo>
                    <a:pt x="202" y="560"/>
                  </a:lnTo>
                  <a:lnTo>
                    <a:pt x="215" y="564"/>
                  </a:lnTo>
                  <a:lnTo>
                    <a:pt x="228" y="568"/>
                  </a:lnTo>
                  <a:lnTo>
                    <a:pt x="242" y="572"/>
                  </a:lnTo>
                  <a:lnTo>
                    <a:pt x="256" y="574"/>
                  </a:lnTo>
                  <a:lnTo>
                    <a:pt x="269" y="575"/>
                  </a:lnTo>
                  <a:lnTo>
                    <a:pt x="283" y="576"/>
                  </a:lnTo>
                  <a:lnTo>
                    <a:pt x="298" y="577"/>
                  </a:lnTo>
                  <a:lnTo>
                    <a:pt x="312" y="576"/>
                  </a:lnTo>
                  <a:lnTo>
                    <a:pt x="327" y="575"/>
                  </a:lnTo>
                  <a:lnTo>
                    <a:pt x="341" y="574"/>
                  </a:lnTo>
                  <a:lnTo>
                    <a:pt x="355" y="572"/>
                  </a:lnTo>
                  <a:lnTo>
                    <a:pt x="368" y="568"/>
                  </a:lnTo>
                  <a:lnTo>
                    <a:pt x="381" y="564"/>
                  </a:lnTo>
                  <a:lnTo>
                    <a:pt x="393" y="560"/>
                  </a:lnTo>
                  <a:lnTo>
                    <a:pt x="406" y="555"/>
                  </a:lnTo>
                  <a:lnTo>
                    <a:pt x="418" y="549"/>
                  </a:lnTo>
                  <a:lnTo>
                    <a:pt x="430" y="543"/>
                  </a:lnTo>
                  <a:lnTo>
                    <a:pt x="442" y="536"/>
                  </a:lnTo>
                  <a:lnTo>
                    <a:pt x="454" y="529"/>
                  </a:lnTo>
                  <a:lnTo>
                    <a:pt x="465" y="522"/>
                  </a:lnTo>
                  <a:lnTo>
                    <a:pt x="474" y="513"/>
                  </a:lnTo>
                  <a:lnTo>
                    <a:pt x="485" y="505"/>
                  </a:lnTo>
                  <a:lnTo>
                    <a:pt x="495" y="495"/>
                  </a:lnTo>
                  <a:lnTo>
                    <a:pt x="504" y="485"/>
                  </a:lnTo>
                  <a:lnTo>
                    <a:pt x="512" y="475"/>
                  </a:lnTo>
                  <a:lnTo>
                    <a:pt x="521" y="465"/>
                  </a:lnTo>
                  <a:lnTo>
                    <a:pt x="528" y="454"/>
                  </a:lnTo>
                  <a:lnTo>
                    <a:pt x="536" y="443"/>
                  </a:lnTo>
                  <a:lnTo>
                    <a:pt x="543" y="431"/>
                  </a:lnTo>
                  <a:lnTo>
                    <a:pt x="549" y="419"/>
                  </a:lnTo>
                  <a:lnTo>
                    <a:pt x="554" y="406"/>
                  </a:lnTo>
                  <a:lnTo>
                    <a:pt x="560" y="394"/>
                  </a:lnTo>
                  <a:lnTo>
                    <a:pt x="564" y="381"/>
                  </a:lnTo>
                  <a:lnTo>
                    <a:pt x="567" y="369"/>
                  </a:lnTo>
                  <a:lnTo>
                    <a:pt x="571" y="354"/>
                  </a:lnTo>
                  <a:lnTo>
                    <a:pt x="573" y="340"/>
                  </a:lnTo>
                  <a:lnTo>
                    <a:pt x="575" y="327"/>
                  </a:lnTo>
                  <a:lnTo>
                    <a:pt x="576" y="313"/>
                  </a:lnTo>
                  <a:lnTo>
                    <a:pt x="576" y="298"/>
                  </a:lnTo>
                  <a:lnTo>
                    <a:pt x="576" y="284"/>
                  </a:lnTo>
                  <a:lnTo>
                    <a:pt x="575" y="270"/>
                  </a:lnTo>
                  <a:lnTo>
                    <a:pt x="573" y="256"/>
                  </a:lnTo>
                  <a:lnTo>
                    <a:pt x="571" y="242"/>
                  </a:lnTo>
                  <a:lnTo>
                    <a:pt x="567" y="229"/>
                  </a:lnTo>
                  <a:lnTo>
                    <a:pt x="564" y="216"/>
                  </a:lnTo>
                  <a:lnTo>
                    <a:pt x="560" y="203"/>
                  </a:lnTo>
                  <a:lnTo>
                    <a:pt x="554" y="190"/>
                  </a:lnTo>
                  <a:lnTo>
                    <a:pt x="549" y="178"/>
                  </a:lnTo>
                  <a:lnTo>
                    <a:pt x="543" y="167"/>
                  </a:lnTo>
                  <a:lnTo>
                    <a:pt x="536" y="155"/>
                  </a:lnTo>
                  <a:lnTo>
                    <a:pt x="528" y="143"/>
                  </a:lnTo>
                  <a:lnTo>
                    <a:pt x="521" y="132"/>
                  </a:lnTo>
                  <a:lnTo>
                    <a:pt x="512" y="122"/>
                  </a:lnTo>
                  <a:lnTo>
                    <a:pt x="504" y="111"/>
                  </a:lnTo>
                  <a:lnTo>
                    <a:pt x="495" y="102"/>
                  </a:lnTo>
                  <a:lnTo>
                    <a:pt x="485" y="93"/>
                  </a:lnTo>
                  <a:lnTo>
                    <a:pt x="474" y="84"/>
                  </a:lnTo>
                  <a:lnTo>
                    <a:pt x="465" y="76"/>
                  </a:lnTo>
                  <a:lnTo>
                    <a:pt x="454" y="68"/>
                  </a:lnTo>
                  <a:lnTo>
                    <a:pt x="442" y="61"/>
                  </a:lnTo>
                  <a:lnTo>
                    <a:pt x="430" y="54"/>
                  </a:lnTo>
                  <a:lnTo>
                    <a:pt x="418" y="48"/>
                  </a:lnTo>
                  <a:lnTo>
                    <a:pt x="406" y="42"/>
                  </a:lnTo>
                  <a:lnTo>
                    <a:pt x="393" y="37"/>
                  </a:lnTo>
                  <a:lnTo>
                    <a:pt x="381" y="33"/>
                  </a:lnTo>
                  <a:lnTo>
                    <a:pt x="368" y="29"/>
                  </a:lnTo>
                  <a:lnTo>
                    <a:pt x="355" y="26"/>
                  </a:lnTo>
                  <a:lnTo>
                    <a:pt x="341" y="24"/>
                  </a:lnTo>
                  <a:lnTo>
                    <a:pt x="327" y="22"/>
                  </a:lnTo>
                  <a:lnTo>
                    <a:pt x="312" y="21"/>
                  </a:lnTo>
                  <a:lnTo>
                    <a:pt x="298" y="21"/>
                  </a:lnTo>
                  <a:close/>
                  <a:moveTo>
                    <a:pt x="298" y="596"/>
                  </a:moveTo>
                  <a:lnTo>
                    <a:pt x="283" y="596"/>
                  </a:lnTo>
                  <a:lnTo>
                    <a:pt x="268" y="595"/>
                  </a:lnTo>
                  <a:lnTo>
                    <a:pt x="253" y="593"/>
                  </a:lnTo>
                  <a:lnTo>
                    <a:pt x="238" y="591"/>
                  </a:lnTo>
                  <a:lnTo>
                    <a:pt x="224" y="587"/>
                  </a:lnTo>
                  <a:lnTo>
                    <a:pt x="210" y="583"/>
                  </a:lnTo>
                  <a:lnTo>
                    <a:pt x="196" y="578"/>
                  </a:lnTo>
                  <a:lnTo>
                    <a:pt x="182" y="573"/>
                  </a:lnTo>
                  <a:lnTo>
                    <a:pt x="169" y="567"/>
                  </a:lnTo>
                  <a:lnTo>
                    <a:pt x="156" y="561"/>
                  </a:lnTo>
                  <a:lnTo>
                    <a:pt x="144" y="553"/>
                  </a:lnTo>
                  <a:lnTo>
                    <a:pt x="132" y="546"/>
                  </a:lnTo>
                  <a:lnTo>
                    <a:pt x="120" y="537"/>
                  </a:lnTo>
                  <a:lnTo>
                    <a:pt x="108" y="528"/>
                  </a:lnTo>
                  <a:lnTo>
                    <a:pt x="98" y="519"/>
                  </a:lnTo>
                  <a:lnTo>
                    <a:pt x="88" y="509"/>
                  </a:lnTo>
                  <a:lnTo>
                    <a:pt x="78" y="499"/>
                  </a:lnTo>
                  <a:lnTo>
                    <a:pt x="68" y="488"/>
                  </a:lnTo>
                  <a:lnTo>
                    <a:pt x="60" y="477"/>
                  </a:lnTo>
                  <a:lnTo>
                    <a:pt x="51" y="465"/>
                  </a:lnTo>
                  <a:lnTo>
                    <a:pt x="44" y="453"/>
                  </a:lnTo>
                  <a:lnTo>
                    <a:pt x="36" y="441"/>
                  </a:lnTo>
                  <a:lnTo>
                    <a:pt x="30" y="428"/>
                  </a:lnTo>
                  <a:lnTo>
                    <a:pt x="24" y="415"/>
                  </a:lnTo>
                  <a:lnTo>
                    <a:pt x="19" y="401"/>
                  </a:lnTo>
                  <a:lnTo>
                    <a:pt x="13" y="387"/>
                  </a:lnTo>
                  <a:lnTo>
                    <a:pt x="10" y="373"/>
                  </a:lnTo>
                  <a:lnTo>
                    <a:pt x="6" y="359"/>
                  </a:lnTo>
                  <a:lnTo>
                    <a:pt x="4" y="344"/>
                  </a:lnTo>
                  <a:lnTo>
                    <a:pt x="1" y="329"/>
                  </a:lnTo>
                  <a:lnTo>
                    <a:pt x="0" y="313"/>
                  </a:lnTo>
                  <a:lnTo>
                    <a:pt x="0" y="298"/>
                  </a:lnTo>
                  <a:lnTo>
                    <a:pt x="0" y="283"/>
                  </a:lnTo>
                  <a:lnTo>
                    <a:pt x="1" y="268"/>
                  </a:lnTo>
                  <a:lnTo>
                    <a:pt x="4" y="253"/>
                  </a:lnTo>
                  <a:lnTo>
                    <a:pt x="6" y="239"/>
                  </a:lnTo>
                  <a:lnTo>
                    <a:pt x="10" y="224"/>
                  </a:lnTo>
                  <a:lnTo>
                    <a:pt x="13" y="210"/>
                  </a:lnTo>
                  <a:lnTo>
                    <a:pt x="19" y="197"/>
                  </a:lnTo>
                  <a:lnTo>
                    <a:pt x="24" y="183"/>
                  </a:lnTo>
                  <a:lnTo>
                    <a:pt x="30" y="170"/>
                  </a:lnTo>
                  <a:lnTo>
                    <a:pt x="36" y="157"/>
                  </a:lnTo>
                  <a:lnTo>
                    <a:pt x="44" y="144"/>
                  </a:lnTo>
                  <a:lnTo>
                    <a:pt x="51" y="132"/>
                  </a:lnTo>
                  <a:lnTo>
                    <a:pt x="60" y="120"/>
                  </a:lnTo>
                  <a:lnTo>
                    <a:pt x="68" y="109"/>
                  </a:lnTo>
                  <a:lnTo>
                    <a:pt x="78" y="99"/>
                  </a:lnTo>
                  <a:lnTo>
                    <a:pt x="88" y="88"/>
                  </a:lnTo>
                  <a:lnTo>
                    <a:pt x="98" y="78"/>
                  </a:lnTo>
                  <a:lnTo>
                    <a:pt x="108" y="69"/>
                  </a:lnTo>
                  <a:lnTo>
                    <a:pt x="120" y="60"/>
                  </a:lnTo>
                  <a:lnTo>
                    <a:pt x="132" y="52"/>
                  </a:lnTo>
                  <a:lnTo>
                    <a:pt x="144" y="43"/>
                  </a:lnTo>
                  <a:lnTo>
                    <a:pt x="156" y="37"/>
                  </a:lnTo>
                  <a:lnTo>
                    <a:pt x="169" y="30"/>
                  </a:lnTo>
                  <a:lnTo>
                    <a:pt x="182" y="24"/>
                  </a:lnTo>
                  <a:lnTo>
                    <a:pt x="196" y="19"/>
                  </a:lnTo>
                  <a:lnTo>
                    <a:pt x="210" y="14"/>
                  </a:lnTo>
                  <a:lnTo>
                    <a:pt x="224" y="10"/>
                  </a:lnTo>
                  <a:lnTo>
                    <a:pt x="238" y="7"/>
                  </a:lnTo>
                  <a:lnTo>
                    <a:pt x="253" y="5"/>
                  </a:lnTo>
                  <a:lnTo>
                    <a:pt x="268" y="2"/>
                  </a:lnTo>
                  <a:lnTo>
                    <a:pt x="283" y="1"/>
                  </a:lnTo>
                  <a:lnTo>
                    <a:pt x="298" y="0"/>
                  </a:lnTo>
                  <a:lnTo>
                    <a:pt x="314" y="1"/>
                  </a:lnTo>
                  <a:lnTo>
                    <a:pt x="329" y="2"/>
                  </a:lnTo>
                  <a:lnTo>
                    <a:pt x="344" y="5"/>
                  </a:lnTo>
                  <a:lnTo>
                    <a:pt x="358" y="7"/>
                  </a:lnTo>
                  <a:lnTo>
                    <a:pt x="373" y="10"/>
                  </a:lnTo>
                  <a:lnTo>
                    <a:pt x="387" y="14"/>
                  </a:lnTo>
                  <a:lnTo>
                    <a:pt x="400" y="19"/>
                  </a:lnTo>
                  <a:lnTo>
                    <a:pt x="414" y="24"/>
                  </a:lnTo>
                  <a:lnTo>
                    <a:pt x="427" y="30"/>
                  </a:lnTo>
                  <a:lnTo>
                    <a:pt x="440" y="37"/>
                  </a:lnTo>
                  <a:lnTo>
                    <a:pt x="453" y="43"/>
                  </a:lnTo>
                  <a:lnTo>
                    <a:pt x="465" y="52"/>
                  </a:lnTo>
                  <a:lnTo>
                    <a:pt x="477" y="60"/>
                  </a:lnTo>
                  <a:lnTo>
                    <a:pt x="487" y="69"/>
                  </a:lnTo>
                  <a:lnTo>
                    <a:pt x="498" y="78"/>
                  </a:lnTo>
                  <a:lnTo>
                    <a:pt x="509" y="88"/>
                  </a:lnTo>
                  <a:lnTo>
                    <a:pt x="519" y="99"/>
                  </a:lnTo>
                  <a:lnTo>
                    <a:pt x="528" y="109"/>
                  </a:lnTo>
                  <a:lnTo>
                    <a:pt x="537" y="120"/>
                  </a:lnTo>
                  <a:lnTo>
                    <a:pt x="545" y="132"/>
                  </a:lnTo>
                  <a:lnTo>
                    <a:pt x="553" y="144"/>
                  </a:lnTo>
                  <a:lnTo>
                    <a:pt x="560" y="157"/>
                  </a:lnTo>
                  <a:lnTo>
                    <a:pt x="566" y="170"/>
                  </a:lnTo>
                  <a:lnTo>
                    <a:pt x="573" y="183"/>
                  </a:lnTo>
                  <a:lnTo>
                    <a:pt x="578" y="197"/>
                  </a:lnTo>
                  <a:lnTo>
                    <a:pt x="582" y="210"/>
                  </a:lnTo>
                  <a:lnTo>
                    <a:pt x="587" y="224"/>
                  </a:lnTo>
                  <a:lnTo>
                    <a:pt x="590" y="239"/>
                  </a:lnTo>
                  <a:lnTo>
                    <a:pt x="592" y="253"/>
                  </a:lnTo>
                  <a:lnTo>
                    <a:pt x="594" y="268"/>
                  </a:lnTo>
                  <a:lnTo>
                    <a:pt x="595" y="283"/>
                  </a:lnTo>
                  <a:lnTo>
                    <a:pt x="597" y="298"/>
                  </a:lnTo>
                  <a:lnTo>
                    <a:pt x="595" y="313"/>
                  </a:lnTo>
                  <a:lnTo>
                    <a:pt x="594" y="329"/>
                  </a:lnTo>
                  <a:lnTo>
                    <a:pt x="592" y="344"/>
                  </a:lnTo>
                  <a:lnTo>
                    <a:pt x="590" y="359"/>
                  </a:lnTo>
                  <a:lnTo>
                    <a:pt x="587" y="373"/>
                  </a:lnTo>
                  <a:lnTo>
                    <a:pt x="582" y="387"/>
                  </a:lnTo>
                  <a:lnTo>
                    <a:pt x="578" y="401"/>
                  </a:lnTo>
                  <a:lnTo>
                    <a:pt x="573" y="415"/>
                  </a:lnTo>
                  <a:lnTo>
                    <a:pt x="566" y="428"/>
                  </a:lnTo>
                  <a:lnTo>
                    <a:pt x="560" y="441"/>
                  </a:lnTo>
                  <a:lnTo>
                    <a:pt x="553" y="453"/>
                  </a:lnTo>
                  <a:lnTo>
                    <a:pt x="545" y="465"/>
                  </a:lnTo>
                  <a:lnTo>
                    <a:pt x="537" y="477"/>
                  </a:lnTo>
                  <a:lnTo>
                    <a:pt x="528" y="488"/>
                  </a:lnTo>
                  <a:lnTo>
                    <a:pt x="519" y="499"/>
                  </a:lnTo>
                  <a:lnTo>
                    <a:pt x="509" y="509"/>
                  </a:lnTo>
                  <a:lnTo>
                    <a:pt x="498" y="519"/>
                  </a:lnTo>
                  <a:lnTo>
                    <a:pt x="487" y="528"/>
                  </a:lnTo>
                  <a:lnTo>
                    <a:pt x="477" y="537"/>
                  </a:lnTo>
                  <a:lnTo>
                    <a:pt x="465" y="546"/>
                  </a:lnTo>
                  <a:lnTo>
                    <a:pt x="453" y="553"/>
                  </a:lnTo>
                  <a:lnTo>
                    <a:pt x="440" y="561"/>
                  </a:lnTo>
                  <a:lnTo>
                    <a:pt x="427" y="567"/>
                  </a:lnTo>
                  <a:lnTo>
                    <a:pt x="414" y="573"/>
                  </a:lnTo>
                  <a:lnTo>
                    <a:pt x="400" y="578"/>
                  </a:lnTo>
                  <a:lnTo>
                    <a:pt x="387" y="583"/>
                  </a:lnTo>
                  <a:lnTo>
                    <a:pt x="373" y="587"/>
                  </a:lnTo>
                  <a:lnTo>
                    <a:pt x="358" y="591"/>
                  </a:lnTo>
                  <a:lnTo>
                    <a:pt x="344" y="593"/>
                  </a:lnTo>
                  <a:lnTo>
                    <a:pt x="329" y="595"/>
                  </a:lnTo>
                  <a:lnTo>
                    <a:pt x="314" y="596"/>
                  </a:lnTo>
                  <a:lnTo>
                    <a:pt x="298" y="59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76" name="Google Shape;576;p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88" y="1604550"/>
            <a:ext cx="4438932" cy="280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653" y="2440277"/>
            <a:ext cx="746669" cy="192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7"/>
          <p:cNvSpPr txBox="1"/>
          <p:nvPr/>
        </p:nvSpPr>
        <p:spPr>
          <a:xfrm>
            <a:off x="200025" y="252952"/>
            <a:ext cx="874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DRIVEN </a:t>
            </a:r>
            <a:r>
              <a:rPr lang="en" sz="27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COLLECTION</a:t>
            </a:r>
            <a:endParaRPr sz="1100"/>
          </a:p>
        </p:txBody>
      </p:sp>
      <p:sp>
        <p:nvSpPr>
          <p:cNvPr id="583" name="Google Shape;583;p17"/>
          <p:cNvSpPr txBox="1"/>
          <p:nvPr>
            <p:ph idx="12" type="sldNum"/>
          </p:nvPr>
        </p:nvSpPr>
        <p:spPr>
          <a:xfrm>
            <a:off x="6486769" y="3477563"/>
            <a:ext cx="3426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17"/>
          <p:cNvSpPr/>
          <p:nvPr/>
        </p:nvSpPr>
        <p:spPr>
          <a:xfrm>
            <a:off x="4130278" y="927497"/>
            <a:ext cx="44898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85" name="Google Shape;585;p17"/>
          <p:cNvGrpSpPr/>
          <p:nvPr/>
        </p:nvGrpSpPr>
        <p:grpSpPr>
          <a:xfrm>
            <a:off x="451331" y="848328"/>
            <a:ext cx="8241378" cy="3789702"/>
            <a:chOff x="5505450" y="2281238"/>
            <a:chExt cx="8421600" cy="3872575"/>
          </a:xfrm>
        </p:grpSpPr>
        <p:sp>
          <p:nvSpPr>
            <p:cNvPr id="586" name="Google Shape;586;p17"/>
            <p:cNvSpPr/>
            <p:nvPr/>
          </p:nvSpPr>
          <p:spPr>
            <a:xfrm>
              <a:off x="5505450" y="2551113"/>
              <a:ext cx="8421600" cy="360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5505451" y="2551113"/>
              <a:ext cx="5491200" cy="3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5505450" y="2281238"/>
              <a:ext cx="8421600" cy="207900"/>
            </a:xfrm>
            <a:prstGeom prst="rect">
              <a:avLst/>
            </a:prstGeom>
            <a:solidFill>
              <a:srgbClr val="586A7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5505450" y="2489201"/>
              <a:ext cx="8421600" cy="273000"/>
            </a:xfrm>
            <a:prstGeom prst="rect">
              <a:avLst/>
            </a:prstGeom>
            <a:solidFill>
              <a:srgbClr val="C4C9D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5505451" y="2489201"/>
              <a:ext cx="54912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6073775" y="2587626"/>
              <a:ext cx="6844200" cy="117600"/>
            </a:xfrm>
            <a:prstGeom prst="rect">
              <a:avLst/>
            </a:prstGeom>
            <a:solidFill>
              <a:srgbClr val="D5DBE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6073775" y="2587626"/>
              <a:ext cx="4670400" cy="1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5665788" y="2341563"/>
              <a:ext cx="69900" cy="68400"/>
            </a:xfrm>
            <a:prstGeom prst="ellipse">
              <a:avLst/>
            </a:prstGeom>
            <a:solidFill>
              <a:srgbClr val="C1D88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5767388" y="2341563"/>
              <a:ext cx="69900" cy="68400"/>
            </a:xfrm>
            <a:prstGeom prst="ellipse">
              <a:avLst/>
            </a:prstGeom>
            <a:solidFill>
              <a:srgbClr val="F5E68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5868988" y="2341563"/>
              <a:ext cx="69900" cy="68400"/>
            </a:xfrm>
            <a:prstGeom prst="ellipse">
              <a:avLst/>
            </a:prstGeom>
            <a:solidFill>
              <a:srgbClr val="BC6B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5884863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0" y="0"/>
                  </a:moveTo>
                  <a:lnTo>
                    <a:pt x="0" y="71"/>
                  </a:lnTo>
                  <a:lnTo>
                    <a:pt x="2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BE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5884863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0" y="0"/>
                  </a:moveTo>
                  <a:lnTo>
                    <a:pt x="0" y="71"/>
                  </a:lnTo>
                  <a:lnTo>
                    <a:pt x="25" y="3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5680075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25" y="0"/>
                  </a:moveTo>
                  <a:lnTo>
                    <a:pt x="0" y="36"/>
                  </a:lnTo>
                  <a:lnTo>
                    <a:pt x="25" y="7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5DBE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5680075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25" y="0"/>
                  </a:moveTo>
                  <a:lnTo>
                    <a:pt x="0" y="36"/>
                  </a:lnTo>
                  <a:lnTo>
                    <a:pt x="25" y="71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00" name="Google Shape;600;p17"/>
          <p:cNvSpPr/>
          <p:nvPr/>
        </p:nvSpPr>
        <p:spPr>
          <a:xfrm>
            <a:off x="646735" y="4267223"/>
            <a:ext cx="746700" cy="147000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1" name="Google Shape;601;p17"/>
          <p:cNvSpPr txBox="1"/>
          <p:nvPr/>
        </p:nvSpPr>
        <p:spPr>
          <a:xfrm>
            <a:off x="5812834" y="2158650"/>
            <a:ext cx="274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Lorem ipsum dolor sit amet, consectetur adipiscing elit. Aliquam eu lobortis eros. Pellentesque sit amet finibus sapien.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7"/>
          <p:cNvSpPr txBox="1"/>
          <p:nvPr/>
        </p:nvSpPr>
        <p:spPr>
          <a:xfrm>
            <a:off x="6648667" y="1604558"/>
            <a:ext cx="15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93762"/>
                </a:solidFill>
                <a:latin typeface="Calibri"/>
                <a:ea typeface="Calibri"/>
                <a:cs typeface="Calibri"/>
                <a:sym typeface="Calibri"/>
              </a:rPr>
              <a:t>27,520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17"/>
          <p:cNvGrpSpPr/>
          <p:nvPr/>
        </p:nvGrpSpPr>
        <p:grpSpPr>
          <a:xfrm>
            <a:off x="6184227" y="1638784"/>
            <a:ext cx="393220" cy="393220"/>
            <a:chOff x="4559300" y="473075"/>
            <a:chExt cx="236537" cy="236538"/>
          </a:xfrm>
        </p:grpSpPr>
        <p:sp>
          <p:nvSpPr>
            <p:cNvPr id="604" name="Google Shape;604;p17"/>
            <p:cNvSpPr/>
            <p:nvPr/>
          </p:nvSpPr>
          <p:spPr>
            <a:xfrm>
              <a:off x="4602163" y="496888"/>
              <a:ext cx="149225" cy="180975"/>
            </a:xfrm>
            <a:custGeom>
              <a:rect b="b" l="l" r="r" t="t"/>
              <a:pathLst>
                <a:path extrusionOk="0" h="457" w="377">
                  <a:moveTo>
                    <a:pt x="130" y="436"/>
                  </a:moveTo>
                  <a:lnTo>
                    <a:pt x="249" y="436"/>
                  </a:lnTo>
                  <a:lnTo>
                    <a:pt x="249" y="188"/>
                  </a:lnTo>
                  <a:lnTo>
                    <a:pt x="250" y="184"/>
                  </a:lnTo>
                  <a:lnTo>
                    <a:pt x="252" y="181"/>
                  </a:lnTo>
                  <a:lnTo>
                    <a:pt x="255" y="179"/>
                  </a:lnTo>
                  <a:lnTo>
                    <a:pt x="259" y="178"/>
                  </a:lnTo>
                  <a:lnTo>
                    <a:pt x="344" y="178"/>
                  </a:lnTo>
                  <a:lnTo>
                    <a:pt x="189" y="23"/>
                  </a:lnTo>
                  <a:lnTo>
                    <a:pt x="34" y="178"/>
                  </a:lnTo>
                  <a:lnTo>
                    <a:pt x="119" y="178"/>
                  </a:lnTo>
                  <a:lnTo>
                    <a:pt x="124" y="179"/>
                  </a:lnTo>
                  <a:lnTo>
                    <a:pt x="127" y="181"/>
                  </a:lnTo>
                  <a:lnTo>
                    <a:pt x="129" y="184"/>
                  </a:lnTo>
                  <a:lnTo>
                    <a:pt x="130" y="188"/>
                  </a:lnTo>
                  <a:lnTo>
                    <a:pt x="130" y="436"/>
                  </a:lnTo>
                  <a:close/>
                  <a:moveTo>
                    <a:pt x="259" y="457"/>
                  </a:moveTo>
                  <a:lnTo>
                    <a:pt x="119" y="457"/>
                  </a:lnTo>
                  <a:lnTo>
                    <a:pt x="116" y="455"/>
                  </a:lnTo>
                  <a:lnTo>
                    <a:pt x="113" y="453"/>
                  </a:lnTo>
                  <a:lnTo>
                    <a:pt x="111" y="450"/>
                  </a:lnTo>
                  <a:lnTo>
                    <a:pt x="110" y="446"/>
                  </a:lnTo>
                  <a:lnTo>
                    <a:pt x="110" y="198"/>
                  </a:lnTo>
                  <a:lnTo>
                    <a:pt x="10" y="198"/>
                  </a:lnTo>
                  <a:lnTo>
                    <a:pt x="8" y="197"/>
                  </a:lnTo>
                  <a:lnTo>
                    <a:pt x="5" y="196"/>
                  </a:lnTo>
                  <a:lnTo>
                    <a:pt x="3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7"/>
                  </a:lnTo>
                  <a:lnTo>
                    <a:pt x="2" y="183"/>
                  </a:lnTo>
                  <a:lnTo>
                    <a:pt x="4" y="181"/>
                  </a:lnTo>
                  <a:lnTo>
                    <a:pt x="182" y="2"/>
                  </a:lnTo>
                  <a:lnTo>
                    <a:pt x="185" y="0"/>
                  </a:lnTo>
                  <a:lnTo>
                    <a:pt x="189" y="0"/>
                  </a:lnTo>
                  <a:lnTo>
                    <a:pt x="193" y="0"/>
                  </a:lnTo>
                  <a:lnTo>
                    <a:pt x="196" y="2"/>
                  </a:lnTo>
                  <a:lnTo>
                    <a:pt x="375" y="181"/>
                  </a:lnTo>
                  <a:lnTo>
                    <a:pt x="376" y="183"/>
                  </a:lnTo>
                  <a:lnTo>
                    <a:pt x="377" y="187"/>
                  </a:lnTo>
                  <a:lnTo>
                    <a:pt x="377" y="189"/>
                  </a:lnTo>
                  <a:lnTo>
                    <a:pt x="377" y="192"/>
                  </a:lnTo>
                  <a:lnTo>
                    <a:pt x="375" y="194"/>
                  </a:lnTo>
                  <a:lnTo>
                    <a:pt x="373" y="196"/>
                  </a:lnTo>
                  <a:lnTo>
                    <a:pt x="371" y="197"/>
                  </a:lnTo>
                  <a:lnTo>
                    <a:pt x="368" y="198"/>
                  </a:lnTo>
                  <a:lnTo>
                    <a:pt x="268" y="198"/>
                  </a:lnTo>
                  <a:lnTo>
                    <a:pt x="268" y="446"/>
                  </a:lnTo>
                  <a:lnTo>
                    <a:pt x="268" y="450"/>
                  </a:lnTo>
                  <a:lnTo>
                    <a:pt x="266" y="453"/>
                  </a:lnTo>
                  <a:lnTo>
                    <a:pt x="263" y="455"/>
                  </a:lnTo>
                  <a:lnTo>
                    <a:pt x="259" y="457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4559300" y="473075"/>
              <a:ext cx="236537" cy="236538"/>
            </a:xfrm>
            <a:custGeom>
              <a:rect b="b" l="l" r="r" t="t"/>
              <a:pathLst>
                <a:path extrusionOk="0" h="596" w="597">
                  <a:moveTo>
                    <a:pt x="298" y="21"/>
                  </a:moveTo>
                  <a:lnTo>
                    <a:pt x="283" y="21"/>
                  </a:lnTo>
                  <a:lnTo>
                    <a:pt x="269" y="22"/>
                  </a:lnTo>
                  <a:lnTo>
                    <a:pt x="256" y="24"/>
                  </a:lnTo>
                  <a:lnTo>
                    <a:pt x="242" y="26"/>
                  </a:lnTo>
                  <a:lnTo>
                    <a:pt x="228" y="29"/>
                  </a:lnTo>
                  <a:lnTo>
                    <a:pt x="215" y="33"/>
                  </a:lnTo>
                  <a:lnTo>
                    <a:pt x="202" y="37"/>
                  </a:lnTo>
                  <a:lnTo>
                    <a:pt x="190" y="42"/>
                  </a:lnTo>
                  <a:lnTo>
                    <a:pt x="177" y="48"/>
                  </a:lnTo>
                  <a:lnTo>
                    <a:pt x="166" y="54"/>
                  </a:lnTo>
                  <a:lnTo>
                    <a:pt x="154" y="61"/>
                  </a:lnTo>
                  <a:lnTo>
                    <a:pt x="143" y="68"/>
                  </a:lnTo>
                  <a:lnTo>
                    <a:pt x="132" y="76"/>
                  </a:lnTo>
                  <a:lnTo>
                    <a:pt x="121" y="84"/>
                  </a:lnTo>
                  <a:lnTo>
                    <a:pt x="112" y="93"/>
                  </a:lnTo>
                  <a:lnTo>
                    <a:pt x="102" y="102"/>
                  </a:lnTo>
                  <a:lnTo>
                    <a:pt x="92" y="111"/>
                  </a:lnTo>
                  <a:lnTo>
                    <a:pt x="84" y="122"/>
                  </a:lnTo>
                  <a:lnTo>
                    <a:pt x="75" y="132"/>
                  </a:lnTo>
                  <a:lnTo>
                    <a:pt x="67" y="143"/>
                  </a:lnTo>
                  <a:lnTo>
                    <a:pt x="61" y="155"/>
                  </a:lnTo>
                  <a:lnTo>
                    <a:pt x="53" y="167"/>
                  </a:lnTo>
                  <a:lnTo>
                    <a:pt x="48" y="178"/>
                  </a:lnTo>
                  <a:lnTo>
                    <a:pt x="43" y="190"/>
                  </a:lnTo>
                  <a:lnTo>
                    <a:pt x="37" y="203"/>
                  </a:lnTo>
                  <a:lnTo>
                    <a:pt x="33" y="216"/>
                  </a:lnTo>
                  <a:lnTo>
                    <a:pt x="28" y="229"/>
                  </a:lnTo>
                  <a:lnTo>
                    <a:pt x="25" y="242"/>
                  </a:lnTo>
                  <a:lnTo>
                    <a:pt x="23" y="256"/>
                  </a:lnTo>
                  <a:lnTo>
                    <a:pt x="22" y="270"/>
                  </a:lnTo>
                  <a:lnTo>
                    <a:pt x="21" y="284"/>
                  </a:lnTo>
                  <a:lnTo>
                    <a:pt x="20" y="298"/>
                  </a:lnTo>
                  <a:lnTo>
                    <a:pt x="21" y="313"/>
                  </a:lnTo>
                  <a:lnTo>
                    <a:pt x="22" y="327"/>
                  </a:lnTo>
                  <a:lnTo>
                    <a:pt x="23" y="340"/>
                  </a:lnTo>
                  <a:lnTo>
                    <a:pt x="25" y="354"/>
                  </a:lnTo>
                  <a:lnTo>
                    <a:pt x="28" y="369"/>
                  </a:lnTo>
                  <a:lnTo>
                    <a:pt x="33" y="381"/>
                  </a:lnTo>
                  <a:lnTo>
                    <a:pt x="37" y="394"/>
                  </a:lnTo>
                  <a:lnTo>
                    <a:pt x="43" y="406"/>
                  </a:lnTo>
                  <a:lnTo>
                    <a:pt x="48" y="419"/>
                  </a:lnTo>
                  <a:lnTo>
                    <a:pt x="53" y="431"/>
                  </a:lnTo>
                  <a:lnTo>
                    <a:pt x="61" y="443"/>
                  </a:lnTo>
                  <a:lnTo>
                    <a:pt x="67" y="454"/>
                  </a:lnTo>
                  <a:lnTo>
                    <a:pt x="75" y="465"/>
                  </a:lnTo>
                  <a:lnTo>
                    <a:pt x="84" y="475"/>
                  </a:lnTo>
                  <a:lnTo>
                    <a:pt x="92" y="485"/>
                  </a:lnTo>
                  <a:lnTo>
                    <a:pt x="102" y="495"/>
                  </a:lnTo>
                  <a:lnTo>
                    <a:pt x="112" y="505"/>
                  </a:lnTo>
                  <a:lnTo>
                    <a:pt x="121" y="513"/>
                  </a:lnTo>
                  <a:lnTo>
                    <a:pt x="132" y="522"/>
                  </a:lnTo>
                  <a:lnTo>
                    <a:pt x="143" y="529"/>
                  </a:lnTo>
                  <a:lnTo>
                    <a:pt x="154" y="536"/>
                  </a:lnTo>
                  <a:lnTo>
                    <a:pt x="166" y="543"/>
                  </a:lnTo>
                  <a:lnTo>
                    <a:pt x="177" y="549"/>
                  </a:lnTo>
                  <a:lnTo>
                    <a:pt x="190" y="555"/>
                  </a:lnTo>
                  <a:lnTo>
                    <a:pt x="202" y="560"/>
                  </a:lnTo>
                  <a:lnTo>
                    <a:pt x="215" y="564"/>
                  </a:lnTo>
                  <a:lnTo>
                    <a:pt x="228" y="568"/>
                  </a:lnTo>
                  <a:lnTo>
                    <a:pt x="242" y="572"/>
                  </a:lnTo>
                  <a:lnTo>
                    <a:pt x="256" y="574"/>
                  </a:lnTo>
                  <a:lnTo>
                    <a:pt x="269" y="575"/>
                  </a:lnTo>
                  <a:lnTo>
                    <a:pt x="283" y="576"/>
                  </a:lnTo>
                  <a:lnTo>
                    <a:pt x="298" y="577"/>
                  </a:lnTo>
                  <a:lnTo>
                    <a:pt x="312" y="576"/>
                  </a:lnTo>
                  <a:lnTo>
                    <a:pt x="327" y="575"/>
                  </a:lnTo>
                  <a:lnTo>
                    <a:pt x="341" y="574"/>
                  </a:lnTo>
                  <a:lnTo>
                    <a:pt x="355" y="572"/>
                  </a:lnTo>
                  <a:lnTo>
                    <a:pt x="368" y="568"/>
                  </a:lnTo>
                  <a:lnTo>
                    <a:pt x="381" y="564"/>
                  </a:lnTo>
                  <a:lnTo>
                    <a:pt x="393" y="560"/>
                  </a:lnTo>
                  <a:lnTo>
                    <a:pt x="406" y="555"/>
                  </a:lnTo>
                  <a:lnTo>
                    <a:pt x="418" y="549"/>
                  </a:lnTo>
                  <a:lnTo>
                    <a:pt x="430" y="543"/>
                  </a:lnTo>
                  <a:lnTo>
                    <a:pt x="442" y="536"/>
                  </a:lnTo>
                  <a:lnTo>
                    <a:pt x="454" y="529"/>
                  </a:lnTo>
                  <a:lnTo>
                    <a:pt x="465" y="522"/>
                  </a:lnTo>
                  <a:lnTo>
                    <a:pt x="474" y="513"/>
                  </a:lnTo>
                  <a:lnTo>
                    <a:pt x="485" y="505"/>
                  </a:lnTo>
                  <a:lnTo>
                    <a:pt x="495" y="495"/>
                  </a:lnTo>
                  <a:lnTo>
                    <a:pt x="504" y="485"/>
                  </a:lnTo>
                  <a:lnTo>
                    <a:pt x="512" y="475"/>
                  </a:lnTo>
                  <a:lnTo>
                    <a:pt x="521" y="465"/>
                  </a:lnTo>
                  <a:lnTo>
                    <a:pt x="528" y="454"/>
                  </a:lnTo>
                  <a:lnTo>
                    <a:pt x="536" y="443"/>
                  </a:lnTo>
                  <a:lnTo>
                    <a:pt x="543" y="431"/>
                  </a:lnTo>
                  <a:lnTo>
                    <a:pt x="549" y="419"/>
                  </a:lnTo>
                  <a:lnTo>
                    <a:pt x="554" y="406"/>
                  </a:lnTo>
                  <a:lnTo>
                    <a:pt x="560" y="394"/>
                  </a:lnTo>
                  <a:lnTo>
                    <a:pt x="564" y="381"/>
                  </a:lnTo>
                  <a:lnTo>
                    <a:pt x="567" y="369"/>
                  </a:lnTo>
                  <a:lnTo>
                    <a:pt x="571" y="354"/>
                  </a:lnTo>
                  <a:lnTo>
                    <a:pt x="573" y="340"/>
                  </a:lnTo>
                  <a:lnTo>
                    <a:pt x="575" y="327"/>
                  </a:lnTo>
                  <a:lnTo>
                    <a:pt x="576" y="313"/>
                  </a:lnTo>
                  <a:lnTo>
                    <a:pt x="576" y="298"/>
                  </a:lnTo>
                  <a:lnTo>
                    <a:pt x="576" y="284"/>
                  </a:lnTo>
                  <a:lnTo>
                    <a:pt x="575" y="270"/>
                  </a:lnTo>
                  <a:lnTo>
                    <a:pt x="573" y="256"/>
                  </a:lnTo>
                  <a:lnTo>
                    <a:pt x="571" y="242"/>
                  </a:lnTo>
                  <a:lnTo>
                    <a:pt x="567" y="229"/>
                  </a:lnTo>
                  <a:lnTo>
                    <a:pt x="564" y="216"/>
                  </a:lnTo>
                  <a:lnTo>
                    <a:pt x="560" y="203"/>
                  </a:lnTo>
                  <a:lnTo>
                    <a:pt x="554" y="190"/>
                  </a:lnTo>
                  <a:lnTo>
                    <a:pt x="549" y="178"/>
                  </a:lnTo>
                  <a:lnTo>
                    <a:pt x="543" y="167"/>
                  </a:lnTo>
                  <a:lnTo>
                    <a:pt x="536" y="155"/>
                  </a:lnTo>
                  <a:lnTo>
                    <a:pt x="528" y="143"/>
                  </a:lnTo>
                  <a:lnTo>
                    <a:pt x="521" y="132"/>
                  </a:lnTo>
                  <a:lnTo>
                    <a:pt x="512" y="122"/>
                  </a:lnTo>
                  <a:lnTo>
                    <a:pt x="504" y="111"/>
                  </a:lnTo>
                  <a:lnTo>
                    <a:pt x="495" y="102"/>
                  </a:lnTo>
                  <a:lnTo>
                    <a:pt x="485" y="93"/>
                  </a:lnTo>
                  <a:lnTo>
                    <a:pt x="474" y="84"/>
                  </a:lnTo>
                  <a:lnTo>
                    <a:pt x="465" y="76"/>
                  </a:lnTo>
                  <a:lnTo>
                    <a:pt x="454" y="68"/>
                  </a:lnTo>
                  <a:lnTo>
                    <a:pt x="442" y="61"/>
                  </a:lnTo>
                  <a:lnTo>
                    <a:pt x="430" y="54"/>
                  </a:lnTo>
                  <a:lnTo>
                    <a:pt x="418" y="48"/>
                  </a:lnTo>
                  <a:lnTo>
                    <a:pt x="406" y="42"/>
                  </a:lnTo>
                  <a:lnTo>
                    <a:pt x="393" y="37"/>
                  </a:lnTo>
                  <a:lnTo>
                    <a:pt x="381" y="33"/>
                  </a:lnTo>
                  <a:lnTo>
                    <a:pt x="368" y="29"/>
                  </a:lnTo>
                  <a:lnTo>
                    <a:pt x="355" y="26"/>
                  </a:lnTo>
                  <a:lnTo>
                    <a:pt x="341" y="24"/>
                  </a:lnTo>
                  <a:lnTo>
                    <a:pt x="327" y="22"/>
                  </a:lnTo>
                  <a:lnTo>
                    <a:pt x="312" y="21"/>
                  </a:lnTo>
                  <a:lnTo>
                    <a:pt x="298" y="21"/>
                  </a:lnTo>
                  <a:close/>
                  <a:moveTo>
                    <a:pt x="298" y="596"/>
                  </a:moveTo>
                  <a:lnTo>
                    <a:pt x="283" y="596"/>
                  </a:lnTo>
                  <a:lnTo>
                    <a:pt x="268" y="595"/>
                  </a:lnTo>
                  <a:lnTo>
                    <a:pt x="253" y="593"/>
                  </a:lnTo>
                  <a:lnTo>
                    <a:pt x="238" y="591"/>
                  </a:lnTo>
                  <a:lnTo>
                    <a:pt x="224" y="587"/>
                  </a:lnTo>
                  <a:lnTo>
                    <a:pt x="210" y="583"/>
                  </a:lnTo>
                  <a:lnTo>
                    <a:pt x="196" y="578"/>
                  </a:lnTo>
                  <a:lnTo>
                    <a:pt x="182" y="573"/>
                  </a:lnTo>
                  <a:lnTo>
                    <a:pt x="169" y="567"/>
                  </a:lnTo>
                  <a:lnTo>
                    <a:pt x="156" y="561"/>
                  </a:lnTo>
                  <a:lnTo>
                    <a:pt x="144" y="553"/>
                  </a:lnTo>
                  <a:lnTo>
                    <a:pt x="132" y="546"/>
                  </a:lnTo>
                  <a:lnTo>
                    <a:pt x="120" y="537"/>
                  </a:lnTo>
                  <a:lnTo>
                    <a:pt x="108" y="528"/>
                  </a:lnTo>
                  <a:lnTo>
                    <a:pt x="98" y="519"/>
                  </a:lnTo>
                  <a:lnTo>
                    <a:pt x="88" y="509"/>
                  </a:lnTo>
                  <a:lnTo>
                    <a:pt x="78" y="499"/>
                  </a:lnTo>
                  <a:lnTo>
                    <a:pt x="68" y="488"/>
                  </a:lnTo>
                  <a:lnTo>
                    <a:pt x="60" y="477"/>
                  </a:lnTo>
                  <a:lnTo>
                    <a:pt x="51" y="465"/>
                  </a:lnTo>
                  <a:lnTo>
                    <a:pt x="44" y="453"/>
                  </a:lnTo>
                  <a:lnTo>
                    <a:pt x="36" y="441"/>
                  </a:lnTo>
                  <a:lnTo>
                    <a:pt x="30" y="428"/>
                  </a:lnTo>
                  <a:lnTo>
                    <a:pt x="24" y="415"/>
                  </a:lnTo>
                  <a:lnTo>
                    <a:pt x="19" y="401"/>
                  </a:lnTo>
                  <a:lnTo>
                    <a:pt x="13" y="387"/>
                  </a:lnTo>
                  <a:lnTo>
                    <a:pt x="10" y="373"/>
                  </a:lnTo>
                  <a:lnTo>
                    <a:pt x="6" y="359"/>
                  </a:lnTo>
                  <a:lnTo>
                    <a:pt x="4" y="344"/>
                  </a:lnTo>
                  <a:lnTo>
                    <a:pt x="1" y="329"/>
                  </a:lnTo>
                  <a:lnTo>
                    <a:pt x="0" y="313"/>
                  </a:lnTo>
                  <a:lnTo>
                    <a:pt x="0" y="298"/>
                  </a:lnTo>
                  <a:lnTo>
                    <a:pt x="0" y="283"/>
                  </a:lnTo>
                  <a:lnTo>
                    <a:pt x="1" y="268"/>
                  </a:lnTo>
                  <a:lnTo>
                    <a:pt x="4" y="253"/>
                  </a:lnTo>
                  <a:lnTo>
                    <a:pt x="6" y="239"/>
                  </a:lnTo>
                  <a:lnTo>
                    <a:pt x="10" y="224"/>
                  </a:lnTo>
                  <a:lnTo>
                    <a:pt x="13" y="210"/>
                  </a:lnTo>
                  <a:lnTo>
                    <a:pt x="19" y="197"/>
                  </a:lnTo>
                  <a:lnTo>
                    <a:pt x="24" y="183"/>
                  </a:lnTo>
                  <a:lnTo>
                    <a:pt x="30" y="170"/>
                  </a:lnTo>
                  <a:lnTo>
                    <a:pt x="36" y="157"/>
                  </a:lnTo>
                  <a:lnTo>
                    <a:pt x="44" y="144"/>
                  </a:lnTo>
                  <a:lnTo>
                    <a:pt x="51" y="132"/>
                  </a:lnTo>
                  <a:lnTo>
                    <a:pt x="60" y="120"/>
                  </a:lnTo>
                  <a:lnTo>
                    <a:pt x="68" y="109"/>
                  </a:lnTo>
                  <a:lnTo>
                    <a:pt x="78" y="99"/>
                  </a:lnTo>
                  <a:lnTo>
                    <a:pt x="88" y="88"/>
                  </a:lnTo>
                  <a:lnTo>
                    <a:pt x="98" y="78"/>
                  </a:lnTo>
                  <a:lnTo>
                    <a:pt x="108" y="69"/>
                  </a:lnTo>
                  <a:lnTo>
                    <a:pt x="120" y="60"/>
                  </a:lnTo>
                  <a:lnTo>
                    <a:pt x="132" y="52"/>
                  </a:lnTo>
                  <a:lnTo>
                    <a:pt x="144" y="43"/>
                  </a:lnTo>
                  <a:lnTo>
                    <a:pt x="156" y="37"/>
                  </a:lnTo>
                  <a:lnTo>
                    <a:pt x="169" y="30"/>
                  </a:lnTo>
                  <a:lnTo>
                    <a:pt x="182" y="24"/>
                  </a:lnTo>
                  <a:lnTo>
                    <a:pt x="196" y="19"/>
                  </a:lnTo>
                  <a:lnTo>
                    <a:pt x="210" y="14"/>
                  </a:lnTo>
                  <a:lnTo>
                    <a:pt x="224" y="10"/>
                  </a:lnTo>
                  <a:lnTo>
                    <a:pt x="238" y="7"/>
                  </a:lnTo>
                  <a:lnTo>
                    <a:pt x="253" y="5"/>
                  </a:lnTo>
                  <a:lnTo>
                    <a:pt x="268" y="2"/>
                  </a:lnTo>
                  <a:lnTo>
                    <a:pt x="283" y="1"/>
                  </a:lnTo>
                  <a:lnTo>
                    <a:pt x="298" y="0"/>
                  </a:lnTo>
                  <a:lnTo>
                    <a:pt x="314" y="1"/>
                  </a:lnTo>
                  <a:lnTo>
                    <a:pt x="329" y="2"/>
                  </a:lnTo>
                  <a:lnTo>
                    <a:pt x="344" y="5"/>
                  </a:lnTo>
                  <a:lnTo>
                    <a:pt x="358" y="7"/>
                  </a:lnTo>
                  <a:lnTo>
                    <a:pt x="373" y="10"/>
                  </a:lnTo>
                  <a:lnTo>
                    <a:pt x="387" y="14"/>
                  </a:lnTo>
                  <a:lnTo>
                    <a:pt x="400" y="19"/>
                  </a:lnTo>
                  <a:lnTo>
                    <a:pt x="414" y="24"/>
                  </a:lnTo>
                  <a:lnTo>
                    <a:pt x="427" y="30"/>
                  </a:lnTo>
                  <a:lnTo>
                    <a:pt x="440" y="37"/>
                  </a:lnTo>
                  <a:lnTo>
                    <a:pt x="453" y="43"/>
                  </a:lnTo>
                  <a:lnTo>
                    <a:pt x="465" y="52"/>
                  </a:lnTo>
                  <a:lnTo>
                    <a:pt x="477" y="60"/>
                  </a:lnTo>
                  <a:lnTo>
                    <a:pt x="487" y="69"/>
                  </a:lnTo>
                  <a:lnTo>
                    <a:pt x="498" y="78"/>
                  </a:lnTo>
                  <a:lnTo>
                    <a:pt x="509" y="88"/>
                  </a:lnTo>
                  <a:lnTo>
                    <a:pt x="519" y="99"/>
                  </a:lnTo>
                  <a:lnTo>
                    <a:pt x="528" y="109"/>
                  </a:lnTo>
                  <a:lnTo>
                    <a:pt x="537" y="120"/>
                  </a:lnTo>
                  <a:lnTo>
                    <a:pt x="545" y="132"/>
                  </a:lnTo>
                  <a:lnTo>
                    <a:pt x="553" y="144"/>
                  </a:lnTo>
                  <a:lnTo>
                    <a:pt x="560" y="157"/>
                  </a:lnTo>
                  <a:lnTo>
                    <a:pt x="566" y="170"/>
                  </a:lnTo>
                  <a:lnTo>
                    <a:pt x="573" y="183"/>
                  </a:lnTo>
                  <a:lnTo>
                    <a:pt x="578" y="197"/>
                  </a:lnTo>
                  <a:lnTo>
                    <a:pt x="582" y="210"/>
                  </a:lnTo>
                  <a:lnTo>
                    <a:pt x="587" y="224"/>
                  </a:lnTo>
                  <a:lnTo>
                    <a:pt x="590" y="239"/>
                  </a:lnTo>
                  <a:lnTo>
                    <a:pt x="592" y="253"/>
                  </a:lnTo>
                  <a:lnTo>
                    <a:pt x="594" y="268"/>
                  </a:lnTo>
                  <a:lnTo>
                    <a:pt x="595" y="283"/>
                  </a:lnTo>
                  <a:lnTo>
                    <a:pt x="597" y="298"/>
                  </a:lnTo>
                  <a:lnTo>
                    <a:pt x="595" y="313"/>
                  </a:lnTo>
                  <a:lnTo>
                    <a:pt x="594" y="329"/>
                  </a:lnTo>
                  <a:lnTo>
                    <a:pt x="592" y="344"/>
                  </a:lnTo>
                  <a:lnTo>
                    <a:pt x="590" y="359"/>
                  </a:lnTo>
                  <a:lnTo>
                    <a:pt x="587" y="373"/>
                  </a:lnTo>
                  <a:lnTo>
                    <a:pt x="582" y="387"/>
                  </a:lnTo>
                  <a:lnTo>
                    <a:pt x="578" y="401"/>
                  </a:lnTo>
                  <a:lnTo>
                    <a:pt x="573" y="415"/>
                  </a:lnTo>
                  <a:lnTo>
                    <a:pt x="566" y="428"/>
                  </a:lnTo>
                  <a:lnTo>
                    <a:pt x="560" y="441"/>
                  </a:lnTo>
                  <a:lnTo>
                    <a:pt x="553" y="453"/>
                  </a:lnTo>
                  <a:lnTo>
                    <a:pt x="545" y="465"/>
                  </a:lnTo>
                  <a:lnTo>
                    <a:pt x="537" y="477"/>
                  </a:lnTo>
                  <a:lnTo>
                    <a:pt x="528" y="488"/>
                  </a:lnTo>
                  <a:lnTo>
                    <a:pt x="519" y="499"/>
                  </a:lnTo>
                  <a:lnTo>
                    <a:pt x="509" y="509"/>
                  </a:lnTo>
                  <a:lnTo>
                    <a:pt x="498" y="519"/>
                  </a:lnTo>
                  <a:lnTo>
                    <a:pt x="487" y="528"/>
                  </a:lnTo>
                  <a:lnTo>
                    <a:pt x="477" y="537"/>
                  </a:lnTo>
                  <a:lnTo>
                    <a:pt x="465" y="546"/>
                  </a:lnTo>
                  <a:lnTo>
                    <a:pt x="453" y="553"/>
                  </a:lnTo>
                  <a:lnTo>
                    <a:pt x="440" y="561"/>
                  </a:lnTo>
                  <a:lnTo>
                    <a:pt x="427" y="567"/>
                  </a:lnTo>
                  <a:lnTo>
                    <a:pt x="414" y="573"/>
                  </a:lnTo>
                  <a:lnTo>
                    <a:pt x="400" y="578"/>
                  </a:lnTo>
                  <a:lnTo>
                    <a:pt x="387" y="583"/>
                  </a:lnTo>
                  <a:lnTo>
                    <a:pt x="373" y="587"/>
                  </a:lnTo>
                  <a:lnTo>
                    <a:pt x="358" y="591"/>
                  </a:lnTo>
                  <a:lnTo>
                    <a:pt x="344" y="593"/>
                  </a:lnTo>
                  <a:lnTo>
                    <a:pt x="329" y="595"/>
                  </a:lnTo>
                  <a:lnTo>
                    <a:pt x="314" y="596"/>
                  </a:lnTo>
                  <a:lnTo>
                    <a:pt x="298" y="59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06" name="Google Shape;606;p17"/>
          <p:cNvSpPr txBox="1"/>
          <p:nvPr/>
        </p:nvSpPr>
        <p:spPr>
          <a:xfrm>
            <a:off x="5812834" y="3579844"/>
            <a:ext cx="274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Lorem ipsum dolor sit amet, consectetur adipiscing elit. Aliquam eu lobortis eros. Pellentesque sit amet finibus sapien.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7"/>
          <p:cNvSpPr txBox="1"/>
          <p:nvPr/>
        </p:nvSpPr>
        <p:spPr>
          <a:xfrm>
            <a:off x="6648667" y="3025752"/>
            <a:ext cx="15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48592"/>
                </a:solidFill>
                <a:latin typeface="Calibri"/>
                <a:ea typeface="Calibri"/>
                <a:cs typeface="Calibri"/>
                <a:sym typeface="Calibri"/>
              </a:rPr>
              <a:t>27,520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17"/>
          <p:cNvGrpSpPr/>
          <p:nvPr/>
        </p:nvGrpSpPr>
        <p:grpSpPr>
          <a:xfrm rot="10800000">
            <a:off x="6184159" y="3059970"/>
            <a:ext cx="393220" cy="393220"/>
            <a:chOff x="4559300" y="473075"/>
            <a:chExt cx="236537" cy="236538"/>
          </a:xfrm>
        </p:grpSpPr>
        <p:sp>
          <p:nvSpPr>
            <p:cNvPr id="609" name="Google Shape;609;p17"/>
            <p:cNvSpPr/>
            <p:nvPr/>
          </p:nvSpPr>
          <p:spPr>
            <a:xfrm>
              <a:off x="4602163" y="496888"/>
              <a:ext cx="149225" cy="180975"/>
            </a:xfrm>
            <a:custGeom>
              <a:rect b="b" l="l" r="r" t="t"/>
              <a:pathLst>
                <a:path extrusionOk="0" h="457" w="377">
                  <a:moveTo>
                    <a:pt x="130" y="436"/>
                  </a:moveTo>
                  <a:lnTo>
                    <a:pt x="249" y="436"/>
                  </a:lnTo>
                  <a:lnTo>
                    <a:pt x="249" y="188"/>
                  </a:lnTo>
                  <a:lnTo>
                    <a:pt x="250" y="184"/>
                  </a:lnTo>
                  <a:lnTo>
                    <a:pt x="252" y="181"/>
                  </a:lnTo>
                  <a:lnTo>
                    <a:pt x="255" y="179"/>
                  </a:lnTo>
                  <a:lnTo>
                    <a:pt x="259" y="178"/>
                  </a:lnTo>
                  <a:lnTo>
                    <a:pt x="344" y="178"/>
                  </a:lnTo>
                  <a:lnTo>
                    <a:pt x="189" y="23"/>
                  </a:lnTo>
                  <a:lnTo>
                    <a:pt x="34" y="178"/>
                  </a:lnTo>
                  <a:lnTo>
                    <a:pt x="119" y="178"/>
                  </a:lnTo>
                  <a:lnTo>
                    <a:pt x="124" y="179"/>
                  </a:lnTo>
                  <a:lnTo>
                    <a:pt x="127" y="181"/>
                  </a:lnTo>
                  <a:lnTo>
                    <a:pt x="129" y="184"/>
                  </a:lnTo>
                  <a:lnTo>
                    <a:pt x="130" y="188"/>
                  </a:lnTo>
                  <a:lnTo>
                    <a:pt x="130" y="436"/>
                  </a:lnTo>
                  <a:close/>
                  <a:moveTo>
                    <a:pt x="259" y="457"/>
                  </a:moveTo>
                  <a:lnTo>
                    <a:pt x="119" y="457"/>
                  </a:lnTo>
                  <a:lnTo>
                    <a:pt x="116" y="455"/>
                  </a:lnTo>
                  <a:lnTo>
                    <a:pt x="113" y="453"/>
                  </a:lnTo>
                  <a:lnTo>
                    <a:pt x="111" y="450"/>
                  </a:lnTo>
                  <a:lnTo>
                    <a:pt x="110" y="446"/>
                  </a:lnTo>
                  <a:lnTo>
                    <a:pt x="110" y="198"/>
                  </a:lnTo>
                  <a:lnTo>
                    <a:pt x="10" y="198"/>
                  </a:lnTo>
                  <a:lnTo>
                    <a:pt x="8" y="197"/>
                  </a:lnTo>
                  <a:lnTo>
                    <a:pt x="5" y="196"/>
                  </a:lnTo>
                  <a:lnTo>
                    <a:pt x="3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7"/>
                  </a:lnTo>
                  <a:lnTo>
                    <a:pt x="2" y="183"/>
                  </a:lnTo>
                  <a:lnTo>
                    <a:pt x="4" y="181"/>
                  </a:lnTo>
                  <a:lnTo>
                    <a:pt x="182" y="2"/>
                  </a:lnTo>
                  <a:lnTo>
                    <a:pt x="185" y="0"/>
                  </a:lnTo>
                  <a:lnTo>
                    <a:pt x="189" y="0"/>
                  </a:lnTo>
                  <a:lnTo>
                    <a:pt x="193" y="0"/>
                  </a:lnTo>
                  <a:lnTo>
                    <a:pt x="196" y="2"/>
                  </a:lnTo>
                  <a:lnTo>
                    <a:pt x="375" y="181"/>
                  </a:lnTo>
                  <a:lnTo>
                    <a:pt x="376" y="183"/>
                  </a:lnTo>
                  <a:lnTo>
                    <a:pt x="377" y="187"/>
                  </a:lnTo>
                  <a:lnTo>
                    <a:pt x="377" y="189"/>
                  </a:lnTo>
                  <a:lnTo>
                    <a:pt x="377" y="192"/>
                  </a:lnTo>
                  <a:lnTo>
                    <a:pt x="375" y="194"/>
                  </a:lnTo>
                  <a:lnTo>
                    <a:pt x="373" y="196"/>
                  </a:lnTo>
                  <a:lnTo>
                    <a:pt x="371" y="197"/>
                  </a:lnTo>
                  <a:lnTo>
                    <a:pt x="368" y="198"/>
                  </a:lnTo>
                  <a:lnTo>
                    <a:pt x="268" y="198"/>
                  </a:lnTo>
                  <a:lnTo>
                    <a:pt x="268" y="446"/>
                  </a:lnTo>
                  <a:lnTo>
                    <a:pt x="268" y="450"/>
                  </a:lnTo>
                  <a:lnTo>
                    <a:pt x="266" y="453"/>
                  </a:lnTo>
                  <a:lnTo>
                    <a:pt x="263" y="455"/>
                  </a:lnTo>
                  <a:lnTo>
                    <a:pt x="259" y="45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4559300" y="473075"/>
              <a:ext cx="236537" cy="236538"/>
            </a:xfrm>
            <a:custGeom>
              <a:rect b="b" l="l" r="r" t="t"/>
              <a:pathLst>
                <a:path extrusionOk="0" h="596" w="597">
                  <a:moveTo>
                    <a:pt x="298" y="21"/>
                  </a:moveTo>
                  <a:lnTo>
                    <a:pt x="283" y="21"/>
                  </a:lnTo>
                  <a:lnTo>
                    <a:pt x="269" y="22"/>
                  </a:lnTo>
                  <a:lnTo>
                    <a:pt x="256" y="24"/>
                  </a:lnTo>
                  <a:lnTo>
                    <a:pt x="242" y="26"/>
                  </a:lnTo>
                  <a:lnTo>
                    <a:pt x="228" y="29"/>
                  </a:lnTo>
                  <a:lnTo>
                    <a:pt x="215" y="33"/>
                  </a:lnTo>
                  <a:lnTo>
                    <a:pt x="202" y="37"/>
                  </a:lnTo>
                  <a:lnTo>
                    <a:pt x="190" y="42"/>
                  </a:lnTo>
                  <a:lnTo>
                    <a:pt x="177" y="48"/>
                  </a:lnTo>
                  <a:lnTo>
                    <a:pt x="166" y="54"/>
                  </a:lnTo>
                  <a:lnTo>
                    <a:pt x="154" y="61"/>
                  </a:lnTo>
                  <a:lnTo>
                    <a:pt x="143" y="68"/>
                  </a:lnTo>
                  <a:lnTo>
                    <a:pt x="132" y="76"/>
                  </a:lnTo>
                  <a:lnTo>
                    <a:pt x="121" y="84"/>
                  </a:lnTo>
                  <a:lnTo>
                    <a:pt x="112" y="93"/>
                  </a:lnTo>
                  <a:lnTo>
                    <a:pt x="102" y="102"/>
                  </a:lnTo>
                  <a:lnTo>
                    <a:pt x="92" y="111"/>
                  </a:lnTo>
                  <a:lnTo>
                    <a:pt x="84" y="122"/>
                  </a:lnTo>
                  <a:lnTo>
                    <a:pt x="75" y="132"/>
                  </a:lnTo>
                  <a:lnTo>
                    <a:pt x="67" y="143"/>
                  </a:lnTo>
                  <a:lnTo>
                    <a:pt x="61" y="155"/>
                  </a:lnTo>
                  <a:lnTo>
                    <a:pt x="53" y="167"/>
                  </a:lnTo>
                  <a:lnTo>
                    <a:pt x="48" y="178"/>
                  </a:lnTo>
                  <a:lnTo>
                    <a:pt x="43" y="190"/>
                  </a:lnTo>
                  <a:lnTo>
                    <a:pt x="37" y="203"/>
                  </a:lnTo>
                  <a:lnTo>
                    <a:pt x="33" y="216"/>
                  </a:lnTo>
                  <a:lnTo>
                    <a:pt x="28" y="229"/>
                  </a:lnTo>
                  <a:lnTo>
                    <a:pt x="25" y="242"/>
                  </a:lnTo>
                  <a:lnTo>
                    <a:pt x="23" y="256"/>
                  </a:lnTo>
                  <a:lnTo>
                    <a:pt x="22" y="270"/>
                  </a:lnTo>
                  <a:lnTo>
                    <a:pt x="21" y="284"/>
                  </a:lnTo>
                  <a:lnTo>
                    <a:pt x="20" y="298"/>
                  </a:lnTo>
                  <a:lnTo>
                    <a:pt x="21" y="313"/>
                  </a:lnTo>
                  <a:lnTo>
                    <a:pt x="22" y="327"/>
                  </a:lnTo>
                  <a:lnTo>
                    <a:pt x="23" y="340"/>
                  </a:lnTo>
                  <a:lnTo>
                    <a:pt x="25" y="354"/>
                  </a:lnTo>
                  <a:lnTo>
                    <a:pt x="28" y="369"/>
                  </a:lnTo>
                  <a:lnTo>
                    <a:pt x="33" y="381"/>
                  </a:lnTo>
                  <a:lnTo>
                    <a:pt x="37" y="394"/>
                  </a:lnTo>
                  <a:lnTo>
                    <a:pt x="43" y="406"/>
                  </a:lnTo>
                  <a:lnTo>
                    <a:pt x="48" y="419"/>
                  </a:lnTo>
                  <a:lnTo>
                    <a:pt x="53" y="431"/>
                  </a:lnTo>
                  <a:lnTo>
                    <a:pt x="61" y="443"/>
                  </a:lnTo>
                  <a:lnTo>
                    <a:pt x="67" y="454"/>
                  </a:lnTo>
                  <a:lnTo>
                    <a:pt x="75" y="465"/>
                  </a:lnTo>
                  <a:lnTo>
                    <a:pt x="84" y="475"/>
                  </a:lnTo>
                  <a:lnTo>
                    <a:pt x="92" y="485"/>
                  </a:lnTo>
                  <a:lnTo>
                    <a:pt x="102" y="495"/>
                  </a:lnTo>
                  <a:lnTo>
                    <a:pt x="112" y="505"/>
                  </a:lnTo>
                  <a:lnTo>
                    <a:pt x="121" y="513"/>
                  </a:lnTo>
                  <a:lnTo>
                    <a:pt x="132" y="522"/>
                  </a:lnTo>
                  <a:lnTo>
                    <a:pt x="143" y="529"/>
                  </a:lnTo>
                  <a:lnTo>
                    <a:pt x="154" y="536"/>
                  </a:lnTo>
                  <a:lnTo>
                    <a:pt x="166" y="543"/>
                  </a:lnTo>
                  <a:lnTo>
                    <a:pt x="177" y="549"/>
                  </a:lnTo>
                  <a:lnTo>
                    <a:pt x="190" y="555"/>
                  </a:lnTo>
                  <a:lnTo>
                    <a:pt x="202" y="560"/>
                  </a:lnTo>
                  <a:lnTo>
                    <a:pt x="215" y="564"/>
                  </a:lnTo>
                  <a:lnTo>
                    <a:pt x="228" y="568"/>
                  </a:lnTo>
                  <a:lnTo>
                    <a:pt x="242" y="572"/>
                  </a:lnTo>
                  <a:lnTo>
                    <a:pt x="256" y="574"/>
                  </a:lnTo>
                  <a:lnTo>
                    <a:pt x="269" y="575"/>
                  </a:lnTo>
                  <a:lnTo>
                    <a:pt x="283" y="576"/>
                  </a:lnTo>
                  <a:lnTo>
                    <a:pt x="298" y="577"/>
                  </a:lnTo>
                  <a:lnTo>
                    <a:pt x="312" y="576"/>
                  </a:lnTo>
                  <a:lnTo>
                    <a:pt x="327" y="575"/>
                  </a:lnTo>
                  <a:lnTo>
                    <a:pt x="341" y="574"/>
                  </a:lnTo>
                  <a:lnTo>
                    <a:pt x="355" y="572"/>
                  </a:lnTo>
                  <a:lnTo>
                    <a:pt x="368" y="568"/>
                  </a:lnTo>
                  <a:lnTo>
                    <a:pt x="381" y="564"/>
                  </a:lnTo>
                  <a:lnTo>
                    <a:pt x="393" y="560"/>
                  </a:lnTo>
                  <a:lnTo>
                    <a:pt x="406" y="555"/>
                  </a:lnTo>
                  <a:lnTo>
                    <a:pt x="418" y="549"/>
                  </a:lnTo>
                  <a:lnTo>
                    <a:pt x="430" y="543"/>
                  </a:lnTo>
                  <a:lnTo>
                    <a:pt x="442" y="536"/>
                  </a:lnTo>
                  <a:lnTo>
                    <a:pt x="454" y="529"/>
                  </a:lnTo>
                  <a:lnTo>
                    <a:pt x="465" y="522"/>
                  </a:lnTo>
                  <a:lnTo>
                    <a:pt x="474" y="513"/>
                  </a:lnTo>
                  <a:lnTo>
                    <a:pt x="485" y="505"/>
                  </a:lnTo>
                  <a:lnTo>
                    <a:pt x="495" y="495"/>
                  </a:lnTo>
                  <a:lnTo>
                    <a:pt x="504" y="485"/>
                  </a:lnTo>
                  <a:lnTo>
                    <a:pt x="512" y="475"/>
                  </a:lnTo>
                  <a:lnTo>
                    <a:pt x="521" y="465"/>
                  </a:lnTo>
                  <a:lnTo>
                    <a:pt x="528" y="454"/>
                  </a:lnTo>
                  <a:lnTo>
                    <a:pt x="536" y="443"/>
                  </a:lnTo>
                  <a:lnTo>
                    <a:pt x="543" y="431"/>
                  </a:lnTo>
                  <a:lnTo>
                    <a:pt x="549" y="419"/>
                  </a:lnTo>
                  <a:lnTo>
                    <a:pt x="554" y="406"/>
                  </a:lnTo>
                  <a:lnTo>
                    <a:pt x="560" y="394"/>
                  </a:lnTo>
                  <a:lnTo>
                    <a:pt x="564" y="381"/>
                  </a:lnTo>
                  <a:lnTo>
                    <a:pt x="567" y="369"/>
                  </a:lnTo>
                  <a:lnTo>
                    <a:pt x="571" y="354"/>
                  </a:lnTo>
                  <a:lnTo>
                    <a:pt x="573" y="340"/>
                  </a:lnTo>
                  <a:lnTo>
                    <a:pt x="575" y="327"/>
                  </a:lnTo>
                  <a:lnTo>
                    <a:pt x="576" y="313"/>
                  </a:lnTo>
                  <a:lnTo>
                    <a:pt x="576" y="298"/>
                  </a:lnTo>
                  <a:lnTo>
                    <a:pt x="576" y="284"/>
                  </a:lnTo>
                  <a:lnTo>
                    <a:pt x="575" y="270"/>
                  </a:lnTo>
                  <a:lnTo>
                    <a:pt x="573" y="256"/>
                  </a:lnTo>
                  <a:lnTo>
                    <a:pt x="571" y="242"/>
                  </a:lnTo>
                  <a:lnTo>
                    <a:pt x="567" y="229"/>
                  </a:lnTo>
                  <a:lnTo>
                    <a:pt x="564" y="216"/>
                  </a:lnTo>
                  <a:lnTo>
                    <a:pt x="560" y="203"/>
                  </a:lnTo>
                  <a:lnTo>
                    <a:pt x="554" y="190"/>
                  </a:lnTo>
                  <a:lnTo>
                    <a:pt x="549" y="178"/>
                  </a:lnTo>
                  <a:lnTo>
                    <a:pt x="543" y="167"/>
                  </a:lnTo>
                  <a:lnTo>
                    <a:pt x="536" y="155"/>
                  </a:lnTo>
                  <a:lnTo>
                    <a:pt x="528" y="143"/>
                  </a:lnTo>
                  <a:lnTo>
                    <a:pt x="521" y="132"/>
                  </a:lnTo>
                  <a:lnTo>
                    <a:pt x="512" y="122"/>
                  </a:lnTo>
                  <a:lnTo>
                    <a:pt x="504" y="111"/>
                  </a:lnTo>
                  <a:lnTo>
                    <a:pt x="495" y="102"/>
                  </a:lnTo>
                  <a:lnTo>
                    <a:pt x="485" y="93"/>
                  </a:lnTo>
                  <a:lnTo>
                    <a:pt x="474" y="84"/>
                  </a:lnTo>
                  <a:lnTo>
                    <a:pt x="465" y="76"/>
                  </a:lnTo>
                  <a:lnTo>
                    <a:pt x="454" y="68"/>
                  </a:lnTo>
                  <a:lnTo>
                    <a:pt x="442" y="61"/>
                  </a:lnTo>
                  <a:lnTo>
                    <a:pt x="430" y="54"/>
                  </a:lnTo>
                  <a:lnTo>
                    <a:pt x="418" y="48"/>
                  </a:lnTo>
                  <a:lnTo>
                    <a:pt x="406" y="42"/>
                  </a:lnTo>
                  <a:lnTo>
                    <a:pt x="393" y="37"/>
                  </a:lnTo>
                  <a:lnTo>
                    <a:pt x="381" y="33"/>
                  </a:lnTo>
                  <a:lnTo>
                    <a:pt x="368" y="29"/>
                  </a:lnTo>
                  <a:lnTo>
                    <a:pt x="355" y="26"/>
                  </a:lnTo>
                  <a:lnTo>
                    <a:pt x="341" y="24"/>
                  </a:lnTo>
                  <a:lnTo>
                    <a:pt x="327" y="22"/>
                  </a:lnTo>
                  <a:lnTo>
                    <a:pt x="312" y="21"/>
                  </a:lnTo>
                  <a:lnTo>
                    <a:pt x="298" y="21"/>
                  </a:lnTo>
                  <a:close/>
                  <a:moveTo>
                    <a:pt x="298" y="596"/>
                  </a:moveTo>
                  <a:lnTo>
                    <a:pt x="283" y="596"/>
                  </a:lnTo>
                  <a:lnTo>
                    <a:pt x="268" y="595"/>
                  </a:lnTo>
                  <a:lnTo>
                    <a:pt x="253" y="593"/>
                  </a:lnTo>
                  <a:lnTo>
                    <a:pt x="238" y="591"/>
                  </a:lnTo>
                  <a:lnTo>
                    <a:pt x="224" y="587"/>
                  </a:lnTo>
                  <a:lnTo>
                    <a:pt x="210" y="583"/>
                  </a:lnTo>
                  <a:lnTo>
                    <a:pt x="196" y="578"/>
                  </a:lnTo>
                  <a:lnTo>
                    <a:pt x="182" y="573"/>
                  </a:lnTo>
                  <a:lnTo>
                    <a:pt x="169" y="567"/>
                  </a:lnTo>
                  <a:lnTo>
                    <a:pt x="156" y="561"/>
                  </a:lnTo>
                  <a:lnTo>
                    <a:pt x="144" y="553"/>
                  </a:lnTo>
                  <a:lnTo>
                    <a:pt x="132" y="546"/>
                  </a:lnTo>
                  <a:lnTo>
                    <a:pt x="120" y="537"/>
                  </a:lnTo>
                  <a:lnTo>
                    <a:pt x="108" y="528"/>
                  </a:lnTo>
                  <a:lnTo>
                    <a:pt x="98" y="519"/>
                  </a:lnTo>
                  <a:lnTo>
                    <a:pt x="88" y="509"/>
                  </a:lnTo>
                  <a:lnTo>
                    <a:pt x="78" y="499"/>
                  </a:lnTo>
                  <a:lnTo>
                    <a:pt x="68" y="488"/>
                  </a:lnTo>
                  <a:lnTo>
                    <a:pt x="60" y="477"/>
                  </a:lnTo>
                  <a:lnTo>
                    <a:pt x="51" y="465"/>
                  </a:lnTo>
                  <a:lnTo>
                    <a:pt x="44" y="453"/>
                  </a:lnTo>
                  <a:lnTo>
                    <a:pt x="36" y="441"/>
                  </a:lnTo>
                  <a:lnTo>
                    <a:pt x="30" y="428"/>
                  </a:lnTo>
                  <a:lnTo>
                    <a:pt x="24" y="415"/>
                  </a:lnTo>
                  <a:lnTo>
                    <a:pt x="19" y="401"/>
                  </a:lnTo>
                  <a:lnTo>
                    <a:pt x="13" y="387"/>
                  </a:lnTo>
                  <a:lnTo>
                    <a:pt x="10" y="373"/>
                  </a:lnTo>
                  <a:lnTo>
                    <a:pt x="6" y="359"/>
                  </a:lnTo>
                  <a:lnTo>
                    <a:pt x="4" y="344"/>
                  </a:lnTo>
                  <a:lnTo>
                    <a:pt x="1" y="329"/>
                  </a:lnTo>
                  <a:lnTo>
                    <a:pt x="0" y="313"/>
                  </a:lnTo>
                  <a:lnTo>
                    <a:pt x="0" y="298"/>
                  </a:lnTo>
                  <a:lnTo>
                    <a:pt x="0" y="283"/>
                  </a:lnTo>
                  <a:lnTo>
                    <a:pt x="1" y="268"/>
                  </a:lnTo>
                  <a:lnTo>
                    <a:pt x="4" y="253"/>
                  </a:lnTo>
                  <a:lnTo>
                    <a:pt x="6" y="239"/>
                  </a:lnTo>
                  <a:lnTo>
                    <a:pt x="10" y="224"/>
                  </a:lnTo>
                  <a:lnTo>
                    <a:pt x="13" y="210"/>
                  </a:lnTo>
                  <a:lnTo>
                    <a:pt x="19" y="197"/>
                  </a:lnTo>
                  <a:lnTo>
                    <a:pt x="24" y="183"/>
                  </a:lnTo>
                  <a:lnTo>
                    <a:pt x="30" y="170"/>
                  </a:lnTo>
                  <a:lnTo>
                    <a:pt x="36" y="157"/>
                  </a:lnTo>
                  <a:lnTo>
                    <a:pt x="44" y="144"/>
                  </a:lnTo>
                  <a:lnTo>
                    <a:pt x="51" y="132"/>
                  </a:lnTo>
                  <a:lnTo>
                    <a:pt x="60" y="120"/>
                  </a:lnTo>
                  <a:lnTo>
                    <a:pt x="68" y="109"/>
                  </a:lnTo>
                  <a:lnTo>
                    <a:pt x="78" y="99"/>
                  </a:lnTo>
                  <a:lnTo>
                    <a:pt x="88" y="88"/>
                  </a:lnTo>
                  <a:lnTo>
                    <a:pt x="98" y="78"/>
                  </a:lnTo>
                  <a:lnTo>
                    <a:pt x="108" y="69"/>
                  </a:lnTo>
                  <a:lnTo>
                    <a:pt x="120" y="60"/>
                  </a:lnTo>
                  <a:lnTo>
                    <a:pt x="132" y="52"/>
                  </a:lnTo>
                  <a:lnTo>
                    <a:pt x="144" y="43"/>
                  </a:lnTo>
                  <a:lnTo>
                    <a:pt x="156" y="37"/>
                  </a:lnTo>
                  <a:lnTo>
                    <a:pt x="169" y="30"/>
                  </a:lnTo>
                  <a:lnTo>
                    <a:pt x="182" y="24"/>
                  </a:lnTo>
                  <a:lnTo>
                    <a:pt x="196" y="19"/>
                  </a:lnTo>
                  <a:lnTo>
                    <a:pt x="210" y="14"/>
                  </a:lnTo>
                  <a:lnTo>
                    <a:pt x="224" y="10"/>
                  </a:lnTo>
                  <a:lnTo>
                    <a:pt x="238" y="7"/>
                  </a:lnTo>
                  <a:lnTo>
                    <a:pt x="253" y="5"/>
                  </a:lnTo>
                  <a:lnTo>
                    <a:pt x="268" y="2"/>
                  </a:lnTo>
                  <a:lnTo>
                    <a:pt x="283" y="1"/>
                  </a:lnTo>
                  <a:lnTo>
                    <a:pt x="298" y="0"/>
                  </a:lnTo>
                  <a:lnTo>
                    <a:pt x="314" y="1"/>
                  </a:lnTo>
                  <a:lnTo>
                    <a:pt x="329" y="2"/>
                  </a:lnTo>
                  <a:lnTo>
                    <a:pt x="344" y="5"/>
                  </a:lnTo>
                  <a:lnTo>
                    <a:pt x="358" y="7"/>
                  </a:lnTo>
                  <a:lnTo>
                    <a:pt x="373" y="10"/>
                  </a:lnTo>
                  <a:lnTo>
                    <a:pt x="387" y="14"/>
                  </a:lnTo>
                  <a:lnTo>
                    <a:pt x="400" y="19"/>
                  </a:lnTo>
                  <a:lnTo>
                    <a:pt x="414" y="24"/>
                  </a:lnTo>
                  <a:lnTo>
                    <a:pt x="427" y="30"/>
                  </a:lnTo>
                  <a:lnTo>
                    <a:pt x="440" y="37"/>
                  </a:lnTo>
                  <a:lnTo>
                    <a:pt x="453" y="43"/>
                  </a:lnTo>
                  <a:lnTo>
                    <a:pt x="465" y="52"/>
                  </a:lnTo>
                  <a:lnTo>
                    <a:pt x="477" y="60"/>
                  </a:lnTo>
                  <a:lnTo>
                    <a:pt x="487" y="69"/>
                  </a:lnTo>
                  <a:lnTo>
                    <a:pt x="498" y="78"/>
                  </a:lnTo>
                  <a:lnTo>
                    <a:pt x="509" y="88"/>
                  </a:lnTo>
                  <a:lnTo>
                    <a:pt x="519" y="99"/>
                  </a:lnTo>
                  <a:lnTo>
                    <a:pt x="528" y="109"/>
                  </a:lnTo>
                  <a:lnTo>
                    <a:pt x="537" y="120"/>
                  </a:lnTo>
                  <a:lnTo>
                    <a:pt x="545" y="132"/>
                  </a:lnTo>
                  <a:lnTo>
                    <a:pt x="553" y="144"/>
                  </a:lnTo>
                  <a:lnTo>
                    <a:pt x="560" y="157"/>
                  </a:lnTo>
                  <a:lnTo>
                    <a:pt x="566" y="170"/>
                  </a:lnTo>
                  <a:lnTo>
                    <a:pt x="573" y="183"/>
                  </a:lnTo>
                  <a:lnTo>
                    <a:pt x="578" y="197"/>
                  </a:lnTo>
                  <a:lnTo>
                    <a:pt x="582" y="210"/>
                  </a:lnTo>
                  <a:lnTo>
                    <a:pt x="587" y="224"/>
                  </a:lnTo>
                  <a:lnTo>
                    <a:pt x="590" y="239"/>
                  </a:lnTo>
                  <a:lnTo>
                    <a:pt x="592" y="253"/>
                  </a:lnTo>
                  <a:lnTo>
                    <a:pt x="594" y="268"/>
                  </a:lnTo>
                  <a:lnTo>
                    <a:pt x="595" y="283"/>
                  </a:lnTo>
                  <a:lnTo>
                    <a:pt x="597" y="298"/>
                  </a:lnTo>
                  <a:lnTo>
                    <a:pt x="595" y="313"/>
                  </a:lnTo>
                  <a:lnTo>
                    <a:pt x="594" y="329"/>
                  </a:lnTo>
                  <a:lnTo>
                    <a:pt x="592" y="344"/>
                  </a:lnTo>
                  <a:lnTo>
                    <a:pt x="590" y="359"/>
                  </a:lnTo>
                  <a:lnTo>
                    <a:pt x="587" y="373"/>
                  </a:lnTo>
                  <a:lnTo>
                    <a:pt x="582" y="387"/>
                  </a:lnTo>
                  <a:lnTo>
                    <a:pt x="578" y="401"/>
                  </a:lnTo>
                  <a:lnTo>
                    <a:pt x="573" y="415"/>
                  </a:lnTo>
                  <a:lnTo>
                    <a:pt x="566" y="428"/>
                  </a:lnTo>
                  <a:lnTo>
                    <a:pt x="560" y="441"/>
                  </a:lnTo>
                  <a:lnTo>
                    <a:pt x="553" y="453"/>
                  </a:lnTo>
                  <a:lnTo>
                    <a:pt x="545" y="465"/>
                  </a:lnTo>
                  <a:lnTo>
                    <a:pt x="537" y="477"/>
                  </a:lnTo>
                  <a:lnTo>
                    <a:pt x="528" y="488"/>
                  </a:lnTo>
                  <a:lnTo>
                    <a:pt x="519" y="499"/>
                  </a:lnTo>
                  <a:lnTo>
                    <a:pt x="509" y="509"/>
                  </a:lnTo>
                  <a:lnTo>
                    <a:pt x="498" y="519"/>
                  </a:lnTo>
                  <a:lnTo>
                    <a:pt x="487" y="528"/>
                  </a:lnTo>
                  <a:lnTo>
                    <a:pt x="477" y="537"/>
                  </a:lnTo>
                  <a:lnTo>
                    <a:pt x="465" y="546"/>
                  </a:lnTo>
                  <a:lnTo>
                    <a:pt x="453" y="553"/>
                  </a:lnTo>
                  <a:lnTo>
                    <a:pt x="440" y="561"/>
                  </a:lnTo>
                  <a:lnTo>
                    <a:pt x="427" y="567"/>
                  </a:lnTo>
                  <a:lnTo>
                    <a:pt x="414" y="573"/>
                  </a:lnTo>
                  <a:lnTo>
                    <a:pt x="400" y="578"/>
                  </a:lnTo>
                  <a:lnTo>
                    <a:pt x="387" y="583"/>
                  </a:lnTo>
                  <a:lnTo>
                    <a:pt x="373" y="587"/>
                  </a:lnTo>
                  <a:lnTo>
                    <a:pt x="358" y="591"/>
                  </a:lnTo>
                  <a:lnTo>
                    <a:pt x="344" y="593"/>
                  </a:lnTo>
                  <a:lnTo>
                    <a:pt x="329" y="595"/>
                  </a:lnTo>
                  <a:lnTo>
                    <a:pt x="314" y="596"/>
                  </a:lnTo>
                  <a:lnTo>
                    <a:pt x="298" y="59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611" name="Google Shape;6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53" y="2440277"/>
            <a:ext cx="746669" cy="192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425" y="1411375"/>
            <a:ext cx="4619950" cy="27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8"/>
          <p:cNvSpPr txBox="1"/>
          <p:nvPr/>
        </p:nvSpPr>
        <p:spPr>
          <a:xfrm>
            <a:off x="200025" y="252952"/>
            <a:ext cx="874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DRIVEN </a:t>
            </a:r>
            <a:r>
              <a:rPr lang="en" sz="27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COLLECTION</a:t>
            </a:r>
            <a:endParaRPr sz="1100"/>
          </a:p>
        </p:txBody>
      </p:sp>
      <p:sp>
        <p:nvSpPr>
          <p:cNvPr id="618" name="Google Shape;618;p18"/>
          <p:cNvSpPr txBox="1"/>
          <p:nvPr>
            <p:ph idx="12" type="sldNum"/>
          </p:nvPr>
        </p:nvSpPr>
        <p:spPr>
          <a:xfrm>
            <a:off x="6486769" y="3477563"/>
            <a:ext cx="3426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18"/>
          <p:cNvSpPr/>
          <p:nvPr/>
        </p:nvSpPr>
        <p:spPr>
          <a:xfrm>
            <a:off x="4130278" y="927497"/>
            <a:ext cx="44898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20" name="Google Shape;620;p18"/>
          <p:cNvGrpSpPr/>
          <p:nvPr/>
        </p:nvGrpSpPr>
        <p:grpSpPr>
          <a:xfrm>
            <a:off x="451331" y="848328"/>
            <a:ext cx="8241378" cy="3789702"/>
            <a:chOff x="5505450" y="2281238"/>
            <a:chExt cx="8421600" cy="3872575"/>
          </a:xfrm>
        </p:grpSpPr>
        <p:sp>
          <p:nvSpPr>
            <p:cNvPr id="621" name="Google Shape;621;p18"/>
            <p:cNvSpPr/>
            <p:nvPr/>
          </p:nvSpPr>
          <p:spPr>
            <a:xfrm>
              <a:off x="5505450" y="2551113"/>
              <a:ext cx="8421600" cy="360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5505451" y="2551113"/>
              <a:ext cx="5491200" cy="3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5505450" y="2281238"/>
              <a:ext cx="8421600" cy="207900"/>
            </a:xfrm>
            <a:prstGeom prst="rect">
              <a:avLst/>
            </a:prstGeom>
            <a:solidFill>
              <a:srgbClr val="586A7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5505450" y="2489201"/>
              <a:ext cx="8421600" cy="273000"/>
            </a:xfrm>
            <a:prstGeom prst="rect">
              <a:avLst/>
            </a:prstGeom>
            <a:solidFill>
              <a:srgbClr val="C4C9D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5505451" y="2489201"/>
              <a:ext cx="54912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6073775" y="2587626"/>
              <a:ext cx="6844200" cy="117600"/>
            </a:xfrm>
            <a:prstGeom prst="rect">
              <a:avLst/>
            </a:prstGeom>
            <a:solidFill>
              <a:srgbClr val="D5DBE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6073775" y="2587626"/>
              <a:ext cx="4670400" cy="1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5665788" y="2341563"/>
              <a:ext cx="69900" cy="68400"/>
            </a:xfrm>
            <a:prstGeom prst="ellipse">
              <a:avLst/>
            </a:prstGeom>
            <a:solidFill>
              <a:srgbClr val="C1D88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5767388" y="2341563"/>
              <a:ext cx="69900" cy="68400"/>
            </a:xfrm>
            <a:prstGeom prst="ellipse">
              <a:avLst/>
            </a:prstGeom>
            <a:solidFill>
              <a:srgbClr val="F5E68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5868988" y="2341563"/>
              <a:ext cx="69900" cy="68400"/>
            </a:xfrm>
            <a:prstGeom prst="ellipse">
              <a:avLst/>
            </a:prstGeom>
            <a:solidFill>
              <a:srgbClr val="BC6B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5884863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0" y="0"/>
                  </a:moveTo>
                  <a:lnTo>
                    <a:pt x="0" y="71"/>
                  </a:lnTo>
                  <a:lnTo>
                    <a:pt x="2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BE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5884863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0" y="0"/>
                  </a:moveTo>
                  <a:lnTo>
                    <a:pt x="0" y="71"/>
                  </a:lnTo>
                  <a:lnTo>
                    <a:pt x="25" y="3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5680075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25" y="0"/>
                  </a:moveTo>
                  <a:lnTo>
                    <a:pt x="0" y="36"/>
                  </a:lnTo>
                  <a:lnTo>
                    <a:pt x="25" y="7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5DBE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5680075" y="2590801"/>
              <a:ext cx="39687" cy="112713"/>
            </a:xfrm>
            <a:custGeom>
              <a:rect b="b" l="l" r="r" t="t"/>
              <a:pathLst>
                <a:path extrusionOk="0" h="71" w="25">
                  <a:moveTo>
                    <a:pt x="25" y="0"/>
                  </a:moveTo>
                  <a:lnTo>
                    <a:pt x="0" y="36"/>
                  </a:lnTo>
                  <a:lnTo>
                    <a:pt x="25" y="71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5" name="Google Shape;635;p18"/>
          <p:cNvSpPr/>
          <p:nvPr/>
        </p:nvSpPr>
        <p:spPr>
          <a:xfrm>
            <a:off x="646735" y="4267223"/>
            <a:ext cx="746700" cy="147000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6" name="Google Shape;636;p18"/>
          <p:cNvSpPr txBox="1"/>
          <p:nvPr/>
        </p:nvSpPr>
        <p:spPr>
          <a:xfrm>
            <a:off x="5812834" y="2158650"/>
            <a:ext cx="274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Lorem ipsum dolor sit amet, consectetur adipiscing elit. Aliquam eu lobortis eros. Pellentesque sit amet finibus sapien.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8"/>
          <p:cNvSpPr txBox="1"/>
          <p:nvPr/>
        </p:nvSpPr>
        <p:spPr>
          <a:xfrm>
            <a:off x="6648667" y="1604558"/>
            <a:ext cx="15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93762"/>
                </a:solidFill>
                <a:latin typeface="Calibri"/>
                <a:ea typeface="Calibri"/>
                <a:cs typeface="Calibri"/>
                <a:sym typeface="Calibri"/>
              </a:rPr>
              <a:t>27,520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8"/>
          <p:cNvGrpSpPr/>
          <p:nvPr/>
        </p:nvGrpSpPr>
        <p:grpSpPr>
          <a:xfrm>
            <a:off x="6184227" y="1638784"/>
            <a:ext cx="393220" cy="393220"/>
            <a:chOff x="4559300" y="473075"/>
            <a:chExt cx="236537" cy="236538"/>
          </a:xfrm>
        </p:grpSpPr>
        <p:sp>
          <p:nvSpPr>
            <p:cNvPr id="639" name="Google Shape;639;p18"/>
            <p:cNvSpPr/>
            <p:nvPr/>
          </p:nvSpPr>
          <p:spPr>
            <a:xfrm>
              <a:off x="4602163" y="496888"/>
              <a:ext cx="149225" cy="180975"/>
            </a:xfrm>
            <a:custGeom>
              <a:rect b="b" l="l" r="r" t="t"/>
              <a:pathLst>
                <a:path extrusionOk="0" h="457" w="377">
                  <a:moveTo>
                    <a:pt x="130" y="436"/>
                  </a:moveTo>
                  <a:lnTo>
                    <a:pt x="249" y="436"/>
                  </a:lnTo>
                  <a:lnTo>
                    <a:pt x="249" y="188"/>
                  </a:lnTo>
                  <a:lnTo>
                    <a:pt x="250" y="184"/>
                  </a:lnTo>
                  <a:lnTo>
                    <a:pt x="252" y="181"/>
                  </a:lnTo>
                  <a:lnTo>
                    <a:pt x="255" y="179"/>
                  </a:lnTo>
                  <a:lnTo>
                    <a:pt x="259" y="178"/>
                  </a:lnTo>
                  <a:lnTo>
                    <a:pt x="344" y="178"/>
                  </a:lnTo>
                  <a:lnTo>
                    <a:pt x="189" y="23"/>
                  </a:lnTo>
                  <a:lnTo>
                    <a:pt x="34" y="178"/>
                  </a:lnTo>
                  <a:lnTo>
                    <a:pt x="119" y="178"/>
                  </a:lnTo>
                  <a:lnTo>
                    <a:pt x="124" y="179"/>
                  </a:lnTo>
                  <a:lnTo>
                    <a:pt x="127" y="181"/>
                  </a:lnTo>
                  <a:lnTo>
                    <a:pt x="129" y="184"/>
                  </a:lnTo>
                  <a:lnTo>
                    <a:pt x="130" y="188"/>
                  </a:lnTo>
                  <a:lnTo>
                    <a:pt x="130" y="436"/>
                  </a:lnTo>
                  <a:close/>
                  <a:moveTo>
                    <a:pt x="259" y="457"/>
                  </a:moveTo>
                  <a:lnTo>
                    <a:pt x="119" y="457"/>
                  </a:lnTo>
                  <a:lnTo>
                    <a:pt x="116" y="455"/>
                  </a:lnTo>
                  <a:lnTo>
                    <a:pt x="113" y="453"/>
                  </a:lnTo>
                  <a:lnTo>
                    <a:pt x="111" y="450"/>
                  </a:lnTo>
                  <a:lnTo>
                    <a:pt x="110" y="446"/>
                  </a:lnTo>
                  <a:lnTo>
                    <a:pt x="110" y="198"/>
                  </a:lnTo>
                  <a:lnTo>
                    <a:pt x="10" y="198"/>
                  </a:lnTo>
                  <a:lnTo>
                    <a:pt x="8" y="197"/>
                  </a:lnTo>
                  <a:lnTo>
                    <a:pt x="5" y="196"/>
                  </a:lnTo>
                  <a:lnTo>
                    <a:pt x="3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7"/>
                  </a:lnTo>
                  <a:lnTo>
                    <a:pt x="2" y="183"/>
                  </a:lnTo>
                  <a:lnTo>
                    <a:pt x="4" y="181"/>
                  </a:lnTo>
                  <a:lnTo>
                    <a:pt x="182" y="2"/>
                  </a:lnTo>
                  <a:lnTo>
                    <a:pt x="185" y="0"/>
                  </a:lnTo>
                  <a:lnTo>
                    <a:pt x="189" y="0"/>
                  </a:lnTo>
                  <a:lnTo>
                    <a:pt x="193" y="0"/>
                  </a:lnTo>
                  <a:lnTo>
                    <a:pt x="196" y="2"/>
                  </a:lnTo>
                  <a:lnTo>
                    <a:pt x="375" y="181"/>
                  </a:lnTo>
                  <a:lnTo>
                    <a:pt x="376" y="183"/>
                  </a:lnTo>
                  <a:lnTo>
                    <a:pt x="377" y="187"/>
                  </a:lnTo>
                  <a:lnTo>
                    <a:pt x="377" y="189"/>
                  </a:lnTo>
                  <a:lnTo>
                    <a:pt x="377" y="192"/>
                  </a:lnTo>
                  <a:lnTo>
                    <a:pt x="375" y="194"/>
                  </a:lnTo>
                  <a:lnTo>
                    <a:pt x="373" y="196"/>
                  </a:lnTo>
                  <a:lnTo>
                    <a:pt x="371" y="197"/>
                  </a:lnTo>
                  <a:lnTo>
                    <a:pt x="368" y="198"/>
                  </a:lnTo>
                  <a:lnTo>
                    <a:pt x="268" y="198"/>
                  </a:lnTo>
                  <a:lnTo>
                    <a:pt x="268" y="446"/>
                  </a:lnTo>
                  <a:lnTo>
                    <a:pt x="268" y="450"/>
                  </a:lnTo>
                  <a:lnTo>
                    <a:pt x="266" y="453"/>
                  </a:lnTo>
                  <a:lnTo>
                    <a:pt x="263" y="455"/>
                  </a:lnTo>
                  <a:lnTo>
                    <a:pt x="259" y="457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4559300" y="473075"/>
              <a:ext cx="236537" cy="236538"/>
            </a:xfrm>
            <a:custGeom>
              <a:rect b="b" l="l" r="r" t="t"/>
              <a:pathLst>
                <a:path extrusionOk="0" h="596" w="597">
                  <a:moveTo>
                    <a:pt x="298" y="21"/>
                  </a:moveTo>
                  <a:lnTo>
                    <a:pt x="283" y="21"/>
                  </a:lnTo>
                  <a:lnTo>
                    <a:pt x="269" y="22"/>
                  </a:lnTo>
                  <a:lnTo>
                    <a:pt x="256" y="24"/>
                  </a:lnTo>
                  <a:lnTo>
                    <a:pt x="242" y="26"/>
                  </a:lnTo>
                  <a:lnTo>
                    <a:pt x="228" y="29"/>
                  </a:lnTo>
                  <a:lnTo>
                    <a:pt x="215" y="33"/>
                  </a:lnTo>
                  <a:lnTo>
                    <a:pt x="202" y="37"/>
                  </a:lnTo>
                  <a:lnTo>
                    <a:pt x="190" y="42"/>
                  </a:lnTo>
                  <a:lnTo>
                    <a:pt x="177" y="48"/>
                  </a:lnTo>
                  <a:lnTo>
                    <a:pt x="166" y="54"/>
                  </a:lnTo>
                  <a:lnTo>
                    <a:pt x="154" y="61"/>
                  </a:lnTo>
                  <a:lnTo>
                    <a:pt x="143" y="68"/>
                  </a:lnTo>
                  <a:lnTo>
                    <a:pt x="132" y="76"/>
                  </a:lnTo>
                  <a:lnTo>
                    <a:pt x="121" y="84"/>
                  </a:lnTo>
                  <a:lnTo>
                    <a:pt x="112" y="93"/>
                  </a:lnTo>
                  <a:lnTo>
                    <a:pt x="102" y="102"/>
                  </a:lnTo>
                  <a:lnTo>
                    <a:pt x="92" y="111"/>
                  </a:lnTo>
                  <a:lnTo>
                    <a:pt x="84" y="122"/>
                  </a:lnTo>
                  <a:lnTo>
                    <a:pt x="75" y="132"/>
                  </a:lnTo>
                  <a:lnTo>
                    <a:pt x="67" y="143"/>
                  </a:lnTo>
                  <a:lnTo>
                    <a:pt x="61" y="155"/>
                  </a:lnTo>
                  <a:lnTo>
                    <a:pt x="53" y="167"/>
                  </a:lnTo>
                  <a:lnTo>
                    <a:pt x="48" y="178"/>
                  </a:lnTo>
                  <a:lnTo>
                    <a:pt x="43" y="190"/>
                  </a:lnTo>
                  <a:lnTo>
                    <a:pt x="37" y="203"/>
                  </a:lnTo>
                  <a:lnTo>
                    <a:pt x="33" y="216"/>
                  </a:lnTo>
                  <a:lnTo>
                    <a:pt x="28" y="229"/>
                  </a:lnTo>
                  <a:lnTo>
                    <a:pt x="25" y="242"/>
                  </a:lnTo>
                  <a:lnTo>
                    <a:pt x="23" y="256"/>
                  </a:lnTo>
                  <a:lnTo>
                    <a:pt x="22" y="270"/>
                  </a:lnTo>
                  <a:lnTo>
                    <a:pt x="21" y="284"/>
                  </a:lnTo>
                  <a:lnTo>
                    <a:pt x="20" y="298"/>
                  </a:lnTo>
                  <a:lnTo>
                    <a:pt x="21" y="313"/>
                  </a:lnTo>
                  <a:lnTo>
                    <a:pt x="22" y="327"/>
                  </a:lnTo>
                  <a:lnTo>
                    <a:pt x="23" y="340"/>
                  </a:lnTo>
                  <a:lnTo>
                    <a:pt x="25" y="354"/>
                  </a:lnTo>
                  <a:lnTo>
                    <a:pt x="28" y="369"/>
                  </a:lnTo>
                  <a:lnTo>
                    <a:pt x="33" y="381"/>
                  </a:lnTo>
                  <a:lnTo>
                    <a:pt x="37" y="394"/>
                  </a:lnTo>
                  <a:lnTo>
                    <a:pt x="43" y="406"/>
                  </a:lnTo>
                  <a:lnTo>
                    <a:pt x="48" y="419"/>
                  </a:lnTo>
                  <a:lnTo>
                    <a:pt x="53" y="431"/>
                  </a:lnTo>
                  <a:lnTo>
                    <a:pt x="61" y="443"/>
                  </a:lnTo>
                  <a:lnTo>
                    <a:pt x="67" y="454"/>
                  </a:lnTo>
                  <a:lnTo>
                    <a:pt x="75" y="465"/>
                  </a:lnTo>
                  <a:lnTo>
                    <a:pt x="84" y="475"/>
                  </a:lnTo>
                  <a:lnTo>
                    <a:pt x="92" y="485"/>
                  </a:lnTo>
                  <a:lnTo>
                    <a:pt x="102" y="495"/>
                  </a:lnTo>
                  <a:lnTo>
                    <a:pt x="112" y="505"/>
                  </a:lnTo>
                  <a:lnTo>
                    <a:pt x="121" y="513"/>
                  </a:lnTo>
                  <a:lnTo>
                    <a:pt x="132" y="522"/>
                  </a:lnTo>
                  <a:lnTo>
                    <a:pt x="143" y="529"/>
                  </a:lnTo>
                  <a:lnTo>
                    <a:pt x="154" y="536"/>
                  </a:lnTo>
                  <a:lnTo>
                    <a:pt x="166" y="543"/>
                  </a:lnTo>
                  <a:lnTo>
                    <a:pt x="177" y="549"/>
                  </a:lnTo>
                  <a:lnTo>
                    <a:pt x="190" y="555"/>
                  </a:lnTo>
                  <a:lnTo>
                    <a:pt x="202" y="560"/>
                  </a:lnTo>
                  <a:lnTo>
                    <a:pt x="215" y="564"/>
                  </a:lnTo>
                  <a:lnTo>
                    <a:pt x="228" y="568"/>
                  </a:lnTo>
                  <a:lnTo>
                    <a:pt x="242" y="572"/>
                  </a:lnTo>
                  <a:lnTo>
                    <a:pt x="256" y="574"/>
                  </a:lnTo>
                  <a:lnTo>
                    <a:pt x="269" y="575"/>
                  </a:lnTo>
                  <a:lnTo>
                    <a:pt x="283" y="576"/>
                  </a:lnTo>
                  <a:lnTo>
                    <a:pt x="298" y="577"/>
                  </a:lnTo>
                  <a:lnTo>
                    <a:pt x="312" y="576"/>
                  </a:lnTo>
                  <a:lnTo>
                    <a:pt x="327" y="575"/>
                  </a:lnTo>
                  <a:lnTo>
                    <a:pt x="341" y="574"/>
                  </a:lnTo>
                  <a:lnTo>
                    <a:pt x="355" y="572"/>
                  </a:lnTo>
                  <a:lnTo>
                    <a:pt x="368" y="568"/>
                  </a:lnTo>
                  <a:lnTo>
                    <a:pt x="381" y="564"/>
                  </a:lnTo>
                  <a:lnTo>
                    <a:pt x="393" y="560"/>
                  </a:lnTo>
                  <a:lnTo>
                    <a:pt x="406" y="555"/>
                  </a:lnTo>
                  <a:lnTo>
                    <a:pt x="418" y="549"/>
                  </a:lnTo>
                  <a:lnTo>
                    <a:pt x="430" y="543"/>
                  </a:lnTo>
                  <a:lnTo>
                    <a:pt x="442" y="536"/>
                  </a:lnTo>
                  <a:lnTo>
                    <a:pt x="454" y="529"/>
                  </a:lnTo>
                  <a:lnTo>
                    <a:pt x="465" y="522"/>
                  </a:lnTo>
                  <a:lnTo>
                    <a:pt x="474" y="513"/>
                  </a:lnTo>
                  <a:lnTo>
                    <a:pt x="485" y="505"/>
                  </a:lnTo>
                  <a:lnTo>
                    <a:pt x="495" y="495"/>
                  </a:lnTo>
                  <a:lnTo>
                    <a:pt x="504" y="485"/>
                  </a:lnTo>
                  <a:lnTo>
                    <a:pt x="512" y="475"/>
                  </a:lnTo>
                  <a:lnTo>
                    <a:pt x="521" y="465"/>
                  </a:lnTo>
                  <a:lnTo>
                    <a:pt x="528" y="454"/>
                  </a:lnTo>
                  <a:lnTo>
                    <a:pt x="536" y="443"/>
                  </a:lnTo>
                  <a:lnTo>
                    <a:pt x="543" y="431"/>
                  </a:lnTo>
                  <a:lnTo>
                    <a:pt x="549" y="419"/>
                  </a:lnTo>
                  <a:lnTo>
                    <a:pt x="554" y="406"/>
                  </a:lnTo>
                  <a:lnTo>
                    <a:pt x="560" y="394"/>
                  </a:lnTo>
                  <a:lnTo>
                    <a:pt x="564" y="381"/>
                  </a:lnTo>
                  <a:lnTo>
                    <a:pt x="567" y="369"/>
                  </a:lnTo>
                  <a:lnTo>
                    <a:pt x="571" y="354"/>
                  </a:lnTo>
                  <a:lnTo>
                    <a:pt x="573" y="340"/>
                  </a:lnTo>
                  <a:lnTo>
                    <a:pt x="575" y="327"/>
                  </a:lnTo>
                  <a:lnTo>
                    <a:pt x="576" y="313"/>
                  </a:lnTo>
                  <a:lnTo>
                    <a:pt x="576" y="298"/>
                  </a:lnTo>
                  <a:lnTo>
                    <a:pt x="576" y="284"/>
                  </a:lnTo>
                  <a:lnTo>
                    <a:pt x="575" y="270"/>
                  </a:lnTo>
                  <a:lnTo>
                    <a:pt x="573" y="256"/>
                  </a:lnTo>
                  <a:lnTo>
                    <a:pt x="571" y="242"/>
                  </a:lnTo>
                  <a:lnTo>
                    <a:pt x="567" y="229"/>
                  </a:lnTo>
                  <a:lnTo>
                    <a:pt x="564" y="216"/>
                  </a:lnTo>
                  <a:lnTo>
                    <a:pt x="560" y="203"/>
                  </a:lnTo>
                  <a:lnTo>
                    <a:pt x="554" y="190"/>
                  </a:lnTo>
                  <a:lnTo>
                    <a:pt x="549" y="178"/>
                  </a:lnTo>
                  <a:lnTo>
                    <a:pt x="543" y="167"/>
                  </a:lnTo>
                  <a:lnTo>
                    <a:pt x="536" y="155"/>
                  </a:lnTo>
                  <a:lnTo>
                    <a:pt x="528" y="143"/>
                  </a:lnTo>
                  <a:lnTo>
                    <a:pt x="521" y="132"/>
                  </a:lnTo>
                  <a:lnTo>
                    <a:pt x="512" y="122"/>
                  </a:lnTo>
                  <a:lnTo>
                    <a:pt x="504" y="111"/>
                  </a:lnTo>
                  <a:lnTo>
                    <a:pt x="495" y="102"/>
                  </a:lnTo>
                  <a:lnTo>
                    <a:pt x="485" y="93"/>
                  </a:lnTo>
                  <a:lnTo>
                    <a:pt x="474" y="84"/>
                  </a:lnTo>
                  <a:lnTo>
                    <a:pt x="465" y="76"/>
                  </a:lnTo>
                  <a:lnTo>
                    <a:pt x="454" y="68"/>
                  </a:lnTo>
                  <a:lnTo>
                    <a:pt x="442" y="61"/>
                  </a:lnTo>
                  <a:lnTo>
                    <a:pt x="430" y="54"/>
                  </a:lnTo>
                  <a:lnTo>
                    <a:pt x="418" y="48"/>
                  </a:lnTo>
                  <a:lnTo>
                    <a:pt x="406" y="42"/>
                  </a:lnTo>
                  <a:lnTo>
                    <a:pt x="393" y="37"/>
                  </a:lnTo>
                  <a:lnTo>
                    <a:pt x="381" y="33"/>
                  </a:lnTo>
                  <a:lnTo>
                    <a:pt x="368" y="29"/>
                  </a:lnTo>
                  <a:lnTo>
                    <a:pt x="355" y="26"/>
                  </a:lnTo>
                  <a:lnTo>
                    <a:pt x="341" y="24"/>
                  </a:lnTo>
                  <a:lnTo>
                    <a:pt x="327" y="22"/>
                  </a:lnTo>
                  <a:lnTo>
                    <a:pt x="312" y="21"/>
                  </a:lnTo>
                  <a:lnTo>
                    <a:pt x="298" y="21"/>
                  </a:lnTo>
                  <a:close/>
                  <a:moveTo>
                    <a:pt x="298" y="596"/>
                  </a:moveTo>
                  <a:lnTo>
                    <a:pt x="283" y="596"/>
                  </a:lnTo>
                  <a:lnTo>
                    <a:pt x="268" y="595"/>
                  </a:lnTo>
                  <a:lnTo>
                    <a:pt x="253" y="593"/>
                  </a:lnTo>
                  <a:lnTo>
                    <a:pt x="238" y="591"/>
                  </a:lnTo>
                  <a:lnTo>
                    <a:pt x="224" y="587"/>
                  </a:lnTo>
                  <a:lnTo>
                    <a:pt x="210" y="583"/>
                  </a:lnTo>
                  <a:lnTo>
                    <a:pt x="196" y="578"/>
                  </a:lnTo>
                  <a:lnTo>
                    <a:pt x="182" y="573"/>
                  </a:lnTo>
                  <a:lnTo>
                    <a:pt x="169" y="567"/>
                  </a:lnTo>
                  <a:lnTo>
                    <a:pt x="156" y="561"/>
                  </a:lnTo>
                  <a:lnTo>
                    <a:pt x="144" y="553"/>
                  </a:lnTo>
                  <a:lnTo>
                    <a:pt x="132" y="546"/>
                  </a:lnTo>
                  <a:lnTo>
                    <a:pt x="120" y="537"/>
                  </a:lnTo>
                  <a:lnTo>
                    <a:pt x="108" y="528"/>
                  </a:lnTo>
                  <a:lnTo>
                    <a:pt x="98" y="519"/>
                  </a:lnTo>
                  <a:lnTo>
                    <a:pt x="88" y="509"/>
                  </a:lnTo>
                  <a:lnTo>
                    <a:pt x="78" y="499"/>
                  </a:lnTo>
                  <a:lnTo>
                    <a:pt x="68" y="488"/>
                  </a:lnTo>
                  <a:lnTo>
                    <a:pt x="60" y="477"/>
                  </a:lnTo>
                  <a:lnTo>
                    <a:pt x="51" y="465"/>
                  </a:lnTo>
                  <a:lnTo>
                    <a:pt x="44" y="453"/>
                  </a:lnTo>
                  <a:lnTo>
                    <a:pt x="36" y="441"/>
                  </a:lnTo>
                  <a:lnTo>
                    <a:pt x="30" y="428"/>
                  </a:lnTo>
                  <a:lnTo>
                    <a:pt x="24" y="415"/>
                  </a:lnTo>
                  <a:lnTo>
                    <a:pt x="19" y="401"/>
                  </a:lnTo>
                  <a:lnTo>
                    <a:pt x="13" y="387"/>
                  </a:lnTo>
                  <a:lnTo>
                    <a:pt x="10" y="373"/>
                  </a:lnTo>
                  <a:lnTo>
                    <a:pt x="6" y="359"/>
                  </a:lnTo>
                  <a:lnTo>
                    <a:pt x="4" y="344"/>
                  </a:lnTo>
                  <a:lnTo>
                    <a:pt x="1" y="329"/>
                  </a:lnTo>
                  <a:lnTo>
                    <a:pt x="0" y="313"/>
                  </a:lnTo>
                  <a:lnTo>
                    <a:pt x="0" y="298"/>
                  </a:lnTo>
                  <a:lnTo>
                    <a:pt x="0" y="283"/>
                  </a:lnTo>
                  <a:lnTo>
                    <a:pt x="1" y="268"/>
                  </a:lnTo>
                  <a:lnTo>
                    <a:pt x="4" y="253"/>
                  </a:lnTo>
                  <a:lnTo>
                    <a:pt x="6" y="239"/>
                  </a:lnTo>
                  <a:lnTo>
                    <a:pt x="10" y="224"/>
                  </a:lnTo>
                  <a:lnTo>
                    <a:pt x="13" y="210"/>
                  </a:lnTo>
                  <a:lnTo>
                    <a:pt x="19" y="197"/>
                  </a:lnTo>
                  <a:lnTo>
                    <a:pt x="24" y="183"/>
                  </a:lnTo>
                  <a:lnTo>
                    <a:pt x="30" y="170"/>
                  </a:lnTo>
                  <a:lnTo>
                    <a:pt x="36" y="157"/>
                  </a:lnTo>
                  <a:lnTo>
                    <a:pt x="44" y="144"/>
                  </a:lnTo>
                  <a:lnTo>
                    <a:pt x="51" y="132"/>
                  </a:lnTo>
                  <a:lnTo>
                    <a:pt x="60" y="120"/>
                  </a:lnTo>
                  <a:lnTo>
                    <a:pt x="68" y="109"/>
                  </a:lnTo>
                  <a:lnTo>
                    <a:pt x="78" y="99"/>
                  </a:lnTo>
                  <a:lnTo>
                    <a:pt x="88" y="88"/>
                  </a:lnTo>
                  <a:lnTo>
                    <a:pt x="98" y="78"/>
                  </a:lnTo>
                  <a:lnTo>
                    <a:pt x="108" y="69"/>
                  </a:lnTo>
                  <a:lnTo>
                    <a:pt x="120" y="60"/>
                  </a:lnTo>
                  <a:lnTo>
                    <a:pt x="132" y="52"/>
                  </a:lnTo>
                  <a:lnTo>
                    <a:pt x="144" y="43"/>
                  </a:lnTo>
                  <a:lnTo>
                    <a:pt x="156" y="37"/>
                  </a:lnTo>
                  <a:lnTo>
                    <a:pt x="169" y="30"/>
                  </a:lnTo>
                  <a:lnTo>
                    <a:pt x="182" y="24"/>
                  </a:lnTo>
                  <a:lnTo>
                    <a:pt x="196" y="19"/>
                  </a:lnTo>
                  <a:lnTo>
                    <a:pt x="210" y="14"/>
                  </a:lnTo>
                  <a:lnTo>
                    <a:pt x="224" y="10"/>
                  </a:lnTo>
                  <a:lnTo>
                    <a:pt x="238" y="7"/>
                  </a:lnTo>
                  <a:lnTo>
                    <a:pt x="253" y="5"/>
                  </a:lnTo>
                  <a:lnTo>
                    <a:pt x="268" y="2"/>
                  </a:lnTo>
                  <a:lnTo>
                    <a:pt x="283" y="1"/>
                  </a:lnTo>
                  <a:lnTo>
                    <a:pt x="298" y="0"/>
                  </a:lnTo>
                  <a:lnTo>
                    <a:pt x="314" y="1"/>
                  </a:lnTo>
                  <a:lnTo>
                    <a:pt x="329" y="2"/>
                  </a:lnTo>
                  <a:lnTo>
                    <a:pt x="344" y="5"/>
                  </a:lnTo>
                  <a:lnTo>
                    <a:pt x="358" y="7"/>
                  </a:lnTo>
                  <a:lnTo>
                    <a:pt x="373" y="10"/>
                  </a:lnTo>
                  <a:lnTo>
                    <a:pt x="387" y="14"/>
                  </a:lnTo>
                  <a:lnTo>
                    <a:pt x="400" y="19"/>
                  </a:lnTo>
                  <a:lnTo>
                    <a:pt x="414" y="24"/>
                  </a:lnTo>
                  <a:lnTo>
                    <a:pt x="427" y="30"/>
                  </a:lnTo>
                  <a:lnTo>
                    <a:pt x="440" y="37"/>
                  </a:lnTo>
                  <a:lnTo>
                    <a:pt x="453" y="43"/>
                  </a:lnTo>
                  <a:lnTo>
                    <a:pt x="465" y="52"/>
                  </a:lnTo>
                  <a:lnTo>
                    <a:pt x="477" y="60"/>
                  </a:lnTo>
                  <a:lnTo>
                    <a:pt x="487" y="69"/>
                  </a:lnTo>
                  <a:lnTo>
                    <a:pt x="498" y="78"/>
                  </a:lnTo>
                  <a:lnTo>
                    <a:pt x="509" y="88"/>
                  </a:lnTo>
                  <a:lnTo>
                    <a:pt x="519" y="99"/>
                  </a:lnTo>
                  <a:lnTo>
                    <a:pt x="528" y="109"/>
                  </a:lnTo>
                  <a:lnTo>
                    <a:pt x="537" y="120"/>
                  </a:lnTo>
                  <a:lnTo>
                    <a:pt x="545" y="132"/>
                  </a:lnTo>
                  <a:lnTo>
                    <a:pt x="553" y="144"/>
                  </a:lnTo>
                  <a:lnTo>
                    <a:pt x="560" y="157"/>
                  </a:lnTo>
                  <a:lnTo>
                    <a:pt x="566" y="170"/>
                  </a:lnTo>
                  <a:lnTo>
                    <a:pt x="573" y="183"/>
                  </a:lnTo>
                  <a:lnTo>
                    <a:pt x="578" y="197"/>
                  </a:lnTo>
                  <a:lnTo>
                    <a:pt x="582" y="210"/>
                  </a:lnTo>
                  <a:lnTo>
                    <a:pt x="587" y="224"/>
                  </a:lnTo>
                  <a:lnTo>
                    <a:pt x="590" y="239"/>
                  </a:lnTo>
                  <a:lnTo>
                    <a:pt x="592" y="253"/>
                  </a:lnTo>
                  <a:lnTo>
                    <a:pt x="594" y="268"/>
                  </a:lnTo>
                  <a:lnTo>
                    <a:pt x="595" y="283"/>
                  </a:lnTo>
                  <a:lnTo>
                    <a:pt x="597" y="298"/>
                  </a:lnTo>
                  <a:lnTo>
                    <a:pt x="595" y="313"/>
                  </a:lnTo>
                  <a:lnTo>
                    <a:pt x="594" y="329"/>
                  </a:lnTo>
                  <a:lnTo>
                    <a:pt x="592" y="344"/>
                  </a:lnTo>
                  <a:lnTo>
                    <a:pt x="590" y="359"/>
                  </a:lnTo>
                  <a:lnTo>
                    <a:pt x="587" y="373"/>
                  </a:lnTo>
                  <a:lnTo>
                    <a:pt x="582" y="387"/>
                  </a:lnTo>
                  <a:lnTo>
                    <a:pt x="578" y="401"/>
                  </a:lnTo>
                  <a:lnTo>
                    <a:pt x="573" y="415"/>
                  </a:lnTo>
                  <a:lnTo>
                    <a:pt x="566" y="428"/>
                  </a:lnTo>
                  <a:lnTo>
                    <a:pt x="560" y="441"/>
                  </a:lnTo>
                  <a:lnTo>
                    <a:pt x="553" y="453"/>
                  </a:lnTo>
                  <a:lnTo>
                    <a:pt x="545" y="465"/>
                  </a:lnTo>
                  <a:lnTo>
                    <a:pt x="537" y="477"/>
                  </a:lnTo>
                  <a:lnTo>
                    <a:pt x="528" y="488"/>
                  </a:lnTo>
                  <a:lnTo>
                    <a:pt x="519" y="499"/>
                  </a:lnTo>
                  <a:lnTo>
                    <a:pt x="509" y="509"/>
                  </a:lnTo>
                  <a:lnTo>
                    <a:pt x="498" y="519"/>
                  </a:lnTo>
                  <a:lnTo>
                    <a:pt x="487" y="528"/>
                  </a:lnTo>
                  <a:lnTo>
                    <a:pt x="477" y="537"/>
                  </a:lnTo>
                  <a:lnTo>
                    <a:pt x="465" y="546"/>
                  </a:lnTo>
                  <a:lnTo>
                    <a:pt x="453" y="553"/>
                  </a:lnTo>
                  <a:lnTo>
                    <a:pt x="440" y="561"/>
                  </a:lnTo>
                  <a:lnTo>
                    <a:pt x="427" y="567"/>
                  </a:lnTo>
                  <a:lnTo>
                    <a:pt x="414" y="573"/>
                  </a:lnTo>
                  <a:lnTo>
                    <a:pt x="400" y="578"/>
                  </a:lnTo>
                  <a:lnTo>
                    <a:pt x="387" y="583"/>
                  </a:lnTo>
                  <a:lnTo>
                    <a:pt x="373" y="587"/>
                  </a:lnTo>
                  <a:lnTo>
                    <a:pt x="358" y="591"/>
                  </a:lnTo>
                  <a:lnTo>
                    <a:pt x="344" y="593"/>
                  </a:lnTo>
                  <a:lnTo>
                    <a:pt x="329" y="595"/>
                  </a:lnTo>
                  <a:lnTo>
                    <a:pt x="314" y="596"/>
                  </a:lnTo>
                  <a:lnTo>
                    <a:pt x="298" y="59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41" name="Google Shape;641;p18"/>
          <p:cNvSpPr txBox="1"/>
          <p:nvPr/>
        </p:nvSpPr>
        <p:spPr>
          <a:xfrm>
            <a:off x="5812834" y="3579844"/>
            <a:ext cx="274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Lorem ipsum dolor sit amet, consectetur adipiscing elit. Aliquam eu lobortis eros. Pellentesque sit amet finibus sapien.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8"/>
          <p:cNvSpPr txBox="1"/>
          <p:nvPr/>
        </p:nvSpPr>
        <p:spPr>
          <a:xfrm>
            <a:off x="6648667" y="3025752"/>
            <a:ext cx="15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48592"/>
                </a:solidFill>
                <a:latin typeface="Calibri"/>
                <a:ea typeface="Calibri"/>
                <a:cs typeface="Calibri"/>
                <a:sym typeface="Calibri"/>
              </a:rPr>
              <a:t>27,520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3" name="Google Shape;643;p18"/>
          <p:cNvGrpSpPr/>
          <p:nvPr/>
        </p:nvGrpSpPr>
        <p:grpSpPr>
          <a:xfrm rot="10800000">
            <a:off x="6184159" y="3059970"/>
            <a:ext cx="393220" cy="393220"/>
            <a:chOff x="4559300" y="473075"/>
            <a:chExt cx="236537" cy="236538"/>
          </a:xfrm>
        </p:grpSpPr>
        <p:sp>
          <p:nvSpPr>
            <p:cNvPr id="644" name="Google Shape;644;p18"/>
            <p:cNvSpPr/>
            <p:nvPr/>
          </p:nvSpPr>
          <p:spPr>
            <a:xfrm>
              <a:off x="4602163" y="496888"/>
              <a:ext cx="149225" cy="180975"/>
            </a:xfrm>
            <a:custGeom>
              <a:rect b="b" l="l" r="r" t="t"/>
              <a:pathLst>
                <a:path extrusionOk="0" h="457" w="377">
                  <a:moveTo>
                    <a:pt x="130" y="436"/>
                  </a:moveTo>
                  <a:lnTo>
                    <a:pt x="249" y="436"/>
                  </a:lnTo>
                  <a:lnTo>
                    <a:pt x="249" y="188"/>
                  </a:lnTo>
                  <a:lnTo>
                    <a:pt x="250" y="184"/>
                  </a:lnTo>
                  <a:lnTo>
                    <a:pt x="252" y="181"/>
                  </a:lnTo>
                  <a:lnTo>
                    <a:pt x="255" y="179"/>
                  </a:lnTo>
                  <a:lnTo>
                    <a:pt x="259" y="178"/>
                  </a:lnTo>
                  <a:lnTo>
                    <a:pt x="344" y="178"/>
                  </a:lnTo>
                  <a:lnTo>
                    <a:pt x="189" y="23"/>
                  </a:lnTo>
                  <a:lnTo>
                    <a:pt x="34" y="178"/>
                  </a:lnTo>
                  <a:lnTo>
                    <a:pt x="119" y="178"/>
                  </a:lnTo>
                  <a:lnTo>
                    <a:pt x="124" y="179"/>
                  </a:lnTo>
                  <a:lnTo>
                    <a:pt x="127" y="181"/>
                  </a:lnTo>
                  <a:lnTo>
                    <a:pt x="129" y="184"/>
                  </a:lnTo>
                  <a:lnTo>
                    <a:pt x="130" y="188"/>
                  </a:lnTo>
                  <a:lnTo>
                    <a:pt x="130" y="436"/>
                  </a:lnTo>
                  <a:close/>
                  <a:moveTo>
                    <a:pt x="259" y="457"/>
                  </a:moveTo>
                  <a:lnTo>
                    <a:pt x="119" y="457"/>
                  </a:lnTo>
                  <a:lnTo>
                    <a:pt x="116" y="455"/>
                  </a:lnTo>
                  <a:lnTo>
                    <a:pt x="113" y="453"/>
                  </a:lnTo>
                  <a:lnTo>
                    <a:pt x="111" y="450"/>
                  </a:lnTo>
                  <a:lnTo>
                    <a:pt x="110" y="446"/>
                  </a:lnTo>
                  <a:lnTo>
                    <a:pt x="110" y="198"/>
                  </a:lnTo>
                  <a:lnTo>
                    <a:pt x="10" y="198"/>
                  </a:lnTo>
                  <a:lnTo>
                    <a:pt x="8" y="197"/>
                  </a:lnTo>
                  <a:lnTo>
                    <a:pt x="5" y="196"/>
                  </a:lnTo>
                  <a:lnTo>
                    <a:pt x="3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7"/>
                  </a:lnTo>
                  <a:lnTo>
                    <a:pt x="2" y="183"/>
                  </a:lnTo>
                  <a:lnTo>
                    <a:pt x="4" y="181"/>
                  </a:lnTo>
                  <a:lnTo>
                    <a:pt x="182" y="2"/>
                  </a:lnTo>
                  <a:lnTo>
                    <a:pt x="185" y="0"/>
                  </a:lnTo>
                  <a:lnTo>
                    <a:pt x="189" y="0"/>
                  </a:lnTo>
                  <a:lnTo>
                    <a:pt x="193" y="0"/>
                  </a:lnTo>
                  <a:lnTo>
                    <a:pt x="196" y="2"/>
                  </a:lnTo>
                  <a:lnTo>
                    <a:pt x="375" y="181"/>
                  </a:lnTo>
                  <a:lnTo>
                    <a:pt x="376" y="183"/>
                  </a:lnTo>
                  <a:lnTo>
                    <a:pt x="377" y="187"/>
                  </a:lnTo>
                  <a:lnTo>
                    <a:pt x="377" y="189"/>
                  </a:lnTo>
                  <a:lnTo>
                    <a:pt x="377" y="192"/>
                  </a:lnTo>
                  <a:lnTo>
                    <a:pt x="375" y="194"/>
                  </a:lnTo>
                  <a:lnTo>
                    <a:pt x="373" y="196"/>
                  </a:lnTo>
                  <a:lnTo>
                    <a:pt x="371" y="197"/>
                  </a:lnTo>
                  <a:lnTo>
                    <a:pt x="368" y="198"/>
                  </a:lnTo>
                  <a:lnTo>
                    <a:pt x="268" y="198"/>
                  </a:lnTo>
                  <a:lnTo>
                    <a:pt x="268" y="446"/>
                  </a:lnTo>
                  <a:lnTo>
                    <a:pt x="268" y="450"/>
                  </a:lnTo>
                  <a:lnTo>
                    <a:pt x="266" y="453"/>
                  </a:lnTo>
                  <a:lnTo>
                    <a:pt x="263" y="455"/>
                  </a:lnTo>
                  <a:lnTo>
                    <a:pt x="259" y="45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4559300" y="473075"/>
              <a:ext cx="236537" cy="236538"/>
            </a:xfrm>
            <a:custGeom>
              <a:rect b="b" l="l" r="r" t="t"/>
              <a:pathLst>
                <a:path extrusionOk="0" h="596" w="597">
                  <a:moveTo>
                    <a:pt x="298" y="21"/>
                  </a:moveTo>
                  <a:lnTo>
                    <a:pt x="283" y="21"/>
                  </a:lnTo>
                  <a:lnTo>
                    <a:pt x="269" y="22"/>
                  </a:lnTo>
                  <a:lnTo>
                    <a:pt x="256" y="24"/>
                  </a:lnTo>
                  <a:lnTo>
                    <a:pt x="242" y="26"/>
                  </a:lnTo>
                  <a:lnTo>
                    <a:pt x="228" y="29"/>
                  </a:lnTo>
                  <a:lnTo>
                    <a:pt x="215" y="33"/>
                  </a:lnTo>
                  <a:lnTo>
                    <a:pt x="202" y="37"/>
                  </a:lnTo>
                  <a:lnTo>
                    <a:pt x="190" y="42"/>
                  </a:lnTo>
                  <a:lnTo>
                    <a:pt x="177" y="48"/>
                  </a:lnTo>
                  <a:lnTo>
                    <a:pt x="166" y="54"/>
                  </a:lnTo>
                  <a:lnTo>
                    <a:pt x="154" y="61"/>
                  </a:lnTo>
                  <a:lnTo>
                    <a:pt x="143" y="68"/>
                  </a:lnTo>
                  <a:lnTo>
                    <a:pt x="132" y="76"/>
                  </a:lnTo>
                  <a:lnTo>
                    <a:pt x="121" y="84"/>
                  </a:lnTo>
                  <a:lnTo>
                    <a:pt x="112" y="93"/>
                  </a:lnTo>
                  <a:lnTo>
                    <a:pt x="102" y="102"/>
                  </a:lnTo>
                  <a:lnTo>
                    <a:pt x="92" y="111"/>
                  </a:lnTo>
                  <a:lnTo>
                    <a:pt x="84" y="122"/>
                  </a:lnTo>
                  <a:lnTo>
                    <a:pt x="75" y="132"/>
                  </a:lnTo>
                  <a:lnTo>
                    <a:pt x="67" y="143"/>
                  </a:lnTo>
                  <a:lnTo>
                    <a:pt x="61" y="155"/>
                  </a:lnTo>
                  <a:lnTo>
                    <a:pt x="53" y="167"/>
                  </a:lnTo>
                  <a:lnTo>
                    <a:pt x="48" y="178"/>
                  </a:lnTo>
                  <a:lnTo>
                    <a:pt x="43" y="190"/>
                  </a:lnTo>
                  <a:lnTo>
                    <a:pt x="37" y="203"/>
                  </a:lnTo>
                  <a:lnTo>
                    <a:pt x="33" y="216"/>
                  </a:lnTo>
                  <a:lnTo>
                    <a:pt x="28" y="229"/>
                  </a:lnTo>
                  <a:lnTo>
                    <a:pt x="25" y="242"/>
                  </a:lnTo>
                  <a:lnTo>
                    <a:pt x="23" y="256"/>
                  </a:lnTo>
                  <a:lnTo>
                    <a:pt x="22" y="270"/>
                  </a:lnTo>
                  <a:lnTo>
                    <a:pt x="21" y="284"/>
                  </a:lnTo>
                  <a:lnTo>
                    <a:pt x="20" y="298"/>
                  </a:lnTo>
                  <a:lnTo>
                    <a:pt x="21" y="313"/>
                  </a:lnTo>
                  <a:lnTo>
                    <a:pt x="22" y="327"/>
                  </a:lnTo>
                  <a:lnTo>
                    <a:pt x="23" y="340"/>
                  </a:lnTo>
                  <a:lnTo>
                    <a:pt x="25" y="354"/>
                  </a:lnTo>
                  <a:lnTo>
                    <a:pt x="28" y="369"/>
                  </a:lnTo>
                  <a:lnTo>
                    <a:pt x="33" y="381"/>
                  </a:lnTo>
                  <a:lnTo>
                    <a:pt x="37" y="394"/>
                  </a:lnTo>
                  <a:lnTo>
                    <a:pt x="43" y="406"/>
                  </a:lnTo>
                  <a:lnTo>
                    <a:pt x="48" y="419"/>
                  </a:lnTo>
                  <a:lnTo>
                    <a:pt x="53" y="431"/>
                  </a:lnTo>
                  <a:lnTo>
                    <a:pt x="61" y="443"/>
                  </a:lnTo>
                  <a:lnTo>
                    <a:pt x="67" y="454"/>
                  </a:lnTo>
                  <a:lnTo>
                    <a:pt x="75" y="465"/>
                  </a:lnTo>
                  <a:lnTo>
                    <a:pt x="84" y="475"/>
                  </a:lnTo>
                  <a:lnTo>
                    <a:pt x="92" y="485"/>
                  </a:lnTo>
                  <a:lnTo>
                    <a:pt x="102" y="495"/>
                  </a:lnTo>
                  <a:lnTo>
                    <a:pt x="112" y="505"/>
                  </a:lnTo>
                  <a:lnTo>
                    <a:pt x="121" y="513"/>
                  </a:lnTo>
                  <a:lnTo>
                    <a:pt x="132" y="522"/>
                  </a:lnTo>
                  <a:lnTo>
                    <a:pt x="143" y="529"/>
                  </a:lnTo>
                  <a:lnTo>
                    <a:pt x="154" y="536"/>
                  </a:lnTo>
                  <a:lnTo>
                    <a:pt x="166" y="543"/>
                  </a:lnTo>
                  <a:lnTo>
                    <a:pt x="177" y="549"/>
                  </a:lnTo>
                  <a:lnTo>
                    <a:pt x="190" y="555"/>
                  </a:lnTo>
                  <a:lnTo>
                    <a:pt x="202" y="560"/>
                  </a:lnTo>
                  <a:lnTo>
                    <a:pt x="215" y="564"/>
                  </a:lnTo>
                  <a:lnTo>
                    <a:pt x="228" y="568"/>
                  </a:lnTo>
                  <a:lnTo>
                    <a:pt x="242" y="572"/>
                  </a:lnTo>
                  <a:lnTo>
                    <a:pt x="256" y="574"/>
                  </a:lnTo>
                  <a:lnTo>
                    <a:pt x="269" y="575"/>
                  </a:lnTo>
                  <a:lnTo>
                    <a:pt x="283" y="576"/>
                  </a:lnTo>
                  <a:lnTo>
                    <a:pt x="298" y="577"/>
                  </a:lnTo>
                  <a:lnTo>
                    <a:pt x="312" y="576"/>
                  </a:lnTo>
                  <a:lnTo>
                    <a:pt x="327" y="575"/>
                  </a:lnTo>
                  <a:lnTo>
                    <a:pt x="341" y="574"/>
                  </a:lnTo>
                  <a:lnTo>
                    <a:pt x="355" y="572"/>
                  </a:lnTo>
                  <a:lnTo>
                    <a:pt x="368" y="568"/>
                  </a:lnTo>
                  <a:lnTo>
                    <a:pt x="381" y="564"/>
                  </a:lnTo>
                  <a:lnTo>
                    <a:pt x="393" y="560"/>
                  </a:lnTo>
                  <a:lnTo>
                    <a:pt x="406" y="555"/>
                  </a:lnTo>
                  <a:lnTo>
                    <a:pt x="418" y="549"/>
                  </a:lnTo>
                  <a:lnTo>
                    <a:pt x="430" y="543"/>
                  </a:lnTo>
                  <a:lnTo>
                    <a:pt x="442" y="536"/>
                  </a:lnTo>
                  <a:lnTo>
                    <a:pt x="454" y="529"/>
                  </a:lnTo>
                  <a:lnTo>
                    <a:pt x="465" y="522"/>
                  </a:lnTo>
                  <a:lnTo>
                    <a:pt x="474" y="513"/>
                  </a:lnTo>
                  <a:lnTo>
                    <a:pt x="485" y="505"/>
                  </a:lnTo>
                  <a:lnTo>
                    <a:pt x="495" y="495"/>
                  </a:lnTo>
                  <a:lnTo>
                    <a:pt x="504" y="485"/>
                  </a:lnTo>
                  <a:lnTo>
                    <a:pt x="512" y="475"/>
                  </a:lnTo>
                  <a:lnTo>
                    <a:pt x="521" y="465"/>
                  </a:lnTo>
                  <a:lnTo>
                    <a:pt x="528" y="454"/>
                  </a:lnTo>
                  <a:lnTo>
                    <a:pt x="536" y="443"/>
                  </a:lnTo>
                  <a:lnTo>
                    <a:pt x="543" y="431"/>
                  </a:lnTo>
                  <a:lnTo>
                    <a:pt x="549" y="419"/>
                  </a:lnTo>
                  <a:lnTo>
                    <a:pt x="554" y="406"/>
                  </a:lnTo>
                  <a:lnTo>
                    <a:pt x="560" y="394"/>
                  </a:lnTo>
                  <a:lnTo>
                    <a:pt x="564" y="381"/>
                  </a:lnTo>
                  <a:lnTo>
                    <a:pt x="567" y="369"/>
                  </a:lnTo>
                  <a:lnTo>
                    <a:pt x="571" y="354"/>
                  </a:lnTo>
                  <a:lnTo>
                    <a:pt x="573" y="340"/>
                  </a:lnTo>
                  <a:lnTo>
                    <a:pt x="575" y="327"/>
                  </a:lnTo>
                  <a:lnTo>
                    <a:pt x="576" y="313"/>
                  </a:lnTo>
                  <a:lnTo>
                    <a:pt x="576" y="298"/>
                  </a:lnTo>
                  <a:lnTo>
                    <a:pt x="576" y="284"/>
                  </a:lnTo>
                  <a:lnTo>
                    <a:pt x="575" y="270"/>
                  </a:lnTo>
                  <a:lnTo>
                    <a:pt x="573" y="256"/>
                  </a:lnTo>
                  <a:lnTo>
                    <a:pt x="571" y="242"/>
                  </a:lnTo>
                  <a:lnTo>
                    <a:pt x="567" y="229"/>
                  </a:lnTo>
                  <a:lnTo>
                    <a:pt x="564" y="216"/>
                  </a:lnTo>
                  <a:lnTo>
                    <a:pt x="560" y="203"/>
                  </a:lnTo>
                  <a:lnTo>
                    <a:pt x="554" y="190"/>
                  </a:lnTo>
                  <a:lnTo>
                    <a:pt x="549" y="178"/>
                  </a:lnTo>
                  <a:lnTo>
                    <a:pt x="543" y="167"/>
                  </a:lnTo>
                  <a:lnTo>
                    <a:pt x="536" y="155"/>
                  </a:lnTo>
                  <a:lnTo>
                    <a:pt x="528" y="143"/>
                  </a:lnTo>
                  <a:lnTo>
                    <a:pt x="521" y="132"/>
                  </a:lnTo>
                  <a:lnTo>
                    <a:pt x="512" y="122"/>
                  </a:lnTo>
                  <a:lnTo>
                    <a:pt x="504" y="111"/>
                  </a:lnTo>
                  <a:lnTo>
                    <a:pt x="495" y="102"/>
                  </a:lnTo>
                  <a:lnTo>
                    <a:pt x="485" y="93"/>
                  </a:lnTo>
                  <a:lnTo>
                    <a:pt x="474" y="84"/>
                  </a:lnTo>
                  <a:lnTo>
                    <a:pt x="465" y="76"/>
                  </a:lnTo>
                  <a:lnTo>
                    <a:pt x="454" y="68"/>
                  </a:lnTo>
                  <a:lnTo>
                    <a:pt x="442" y="61"/>
                  </a:lnTo>
                  <a:lnTo>
                    <a:pt x="430" y="54"/>
                  </a:lnTo>
                  <a:lnTo>
                    <a:pt x="418" y="48"/>
                  </a:lnTo>
                  <a:lnTo>
                    <a:pt x="406" y="42"/>
                  </a:lnTo>
                  <a:lnTo>
                    <a:pt x="393" y="37"/>
                  </a:lnTo>
                  <a:lnTo>
                    <a:pt x="381" y="33"/>
                  </a:lnTo>
                  <a:lnTo>
                    <a:pt x="368" y="29"/>
                  </a:lnTo>
                  <a:lnTo>
                    <a:pt x="355" y="26"/>
                  </a:lnTo>
                  <a:lnTo>
                    <a:pt x="341" y="24"/>
                  </a:lnTo>
                  <a:lnTo>
                    <a:pt x="327" y="22"/>
                  </a:lnTo>
                  <a:lnTo>
                    <a:pt x="312" y="21"/>
                  </a:lnTo>
                  <a:lnTo>
                    <a:pt x="298" y="21"/>
                  </a:lnTo>
                  <a:close/>
                  <a:moveTo>
                    <a:pt x="298" y="596"/>
                  </a:moveTo>
                  <a:lnTo>
                    <a:pt x="283" y="596"/>
                  </a:lnTo>
                  <a:lnTo>
                    <a:pt x="268" y="595"/>
                  </a:lnTo>
                  <a:lnTo>
                    <a:pt x="253" y="593"/>
                  </a:lnTo>
                  <a:lnTo>
                    <a:pt x="238" y="591"/>
                  </a:lnTo>
                  <a:lnTo>
                    <a:pt x="224" y="587"/>
                  </a:lnTo>
                  <a:lnTo>
                    <a:pt x="210" y="583"/>
                  </a:lnTo>
                  <a:lnTo>
                    <a:pt x="196" y="578"/>
                  </a:lnTo>
                  <a:lnTo>
                    <a:pt x="182" y="573"/>
                  </a:lnTo>
                  <a:lnTo>
                    <a:pt x="169" y="567"/>
                  </a:lnTo>
                  <a:lnTo>
                    <a:pt x="156" y="561"/>
                  </a:lnTo>
                  <a:lnTo>
                    <a:pt x="144" y="553"/>
                  </a:lnTo>
                  <a:lnTo>
                    <a:pt x="132" y="546"/>
                  </a:lnTo>
                  <a:lnTo>
                    <a:pt x="120" y="537"/>
                  </a:lnTo>
                  <a:lnTo>
                    <a:pt x="108" y="528"/>
                  </a:lnTo>
                  <a:lnTo>
                    <a:pt x="98" y="519"/>
                  </a:lnTo>
                  <a:lnTo>
                    <a:pt x="88" y="509"/>
                  </a:lnTo>
                  <a:lnTo>
                    <a:pt x="78" y="499"/>
                  </a:lnTo>
                  <a:lnTo>
                    <a:pt x="68" y="488"/>
                  </a:lnTo>
                  <a:lnTo>
                    <a:pt x="60" y="477"/>
                  </a:lnTo>
                  <a:lnTo>
                    <a:pt x="51" y="465"/>
                  </a:lnTo>
                  <a:lnTo>
                    <a:pt x="44" y="453"/>
                  </a:lnTo>
                  <a:lnTo>
                    <a:pt x="36" y="441"/>
                  </a:lnTo>
                  <a:lnTo>
                    <a:pt x="30" y="428"/>
                  </a:lnTo>
                  <a:lnTo>
                    <a:pt x="24" y="415"/>
                  </a:lnTo>
                  <a:lnTo>
                    <a:pt x="19" y="401"/>
                  </a:lnTo>
                  <a:lnTo>
                    <a:pt x="13" y="387"/>
                  </a:lnTo>
                  <a:lnTo>
                    <a:pt x="10" y="373"/>
                  </a:lnTo>
                  <a:lnTo>
                    <a:pt x="6" y="359"/>
                  </a:lnTo>
                  <a:lnTo>
                    <a:pt x="4" y="344"/>
                  </a:lnTo>
                  <a:lnTo>
                    <a:pt x="1" y="329"/>
                  </a:lnTo>
                  <a:lnTo>
                    <a:pt x="0" y="313"/>
                  </a:lnTo>
                  <a:lnTo>
                    <a:pt x="0" y="298"/>
                  </a:lnTo>
                  <a:lnTo>
                    <a:pt x="0" y="283"/>
                  </a:lnTo>
                  <a:lnTo>
                    <a:pt x="1" y="268"/>
                  </a:lnTo>
                  <a:lnTo>
                    <a:pt x="4" y="253"/>
                  </a:lnTo>
                  <a:lnTo>
                    <a:pt x="6" y="239"/>
                  </a:lnTo>
                  <a:lnTo>
                    <a:pt x="10" y="224"/>
                  </a:lnTo>
                  <a:lnTo>
                    <a:pt x="13" y="210"/>
                  </a:lnTo>
                  <a:lnTo>
                    <a:pt x="19" y="197"/>
                  </a:lnTo>
                  <a:lnTo>
                    <a:pt x="24" y="183"/>
                  </a:lnTo>
                  <a:lnTo>
                    <a:pt x="30" y="170"/>
                  </a:lnTo>
                  <a:lnTo>
                    <a:pt x="36" y="157"/>
                  </a:lnTo>
                  <a:lnTo>
                    <a:pt x="44" y="144"/>
                  </a:lnTo>
                  <a:lnTo>
                    <a:pt x="51" y="132"/>
                  </a:lnTo>
                  <a:lnTo>
                    <a:pt x="60" y="120"/>
                  </a:lnTo>
                  <a:lnTo>
                    <a:pt x="68" y="109"/>
                  </a:lnTo>
                  <a:lnTo>
                    <a:pt x="78" y="99"/>
                  </a:lnTo>
                  <a:lnTo>
                    <a:pt x="88" y="88"/>
                  </a:lnTo>
                  <a:lnTo>
                    <a:pt x="98" y="78"/>
                  </a:lnTo>
                  <a:lnTo>
                    <a:pt x="108" y="69"/>
                  </a:lnTo>
                  <a:lnTo>
                    <a:pt x="120" y="60"/>
                  </a:lnTo>
                  <a:lnTo>
                    <a:pt x="132" y="52"/>
                  </a:lnTo>
                  <a:lnTo>
                    <a:pt x="144" y="43"/>
                  </a:lnTo>
                  <a:lnTo>
                    <a:pt x="156" y="37"/>
                  </a:lnTo>
                  <a:lnTo>
                    <a:pt x="169" y="30"/>
                  </a:lnTo>
                  <a:lnTo>
                    <a:pt x="182" y="24"/>
                  </a:lnTo>
                  <a:lnTo>
                    <a:pt x="196" y="19"/>
                  </a:lnTo>
                  <a:lnTo>
                    <a:pt x="210" y="14"/>
                  </a:lnTo>
                  <a:lnTo>
                    <a:pt x="224" y="10"/>
                  </a:lnTo>
                  <a:lnTo>
                    <a:pt x="238" y="7"/>
                  </a:lnTo>
                  <a:lnTo>
                    <a:pt x="253" y="5"/>
                  </a:lnTo>
                  <a:lnTo>
                    <a:pt x="268" y="2"/>
                  </a:lnTo>
                  <a:lnTo>
                    <a:pt x="283" y="1"/>
                  </a:lnTo>
                  <a:lnTo>
                    <a:pt x="298" y="0"/>
                  </a:lnTo>
                  <a:lnTo>
                    <a:pt x="314" y="1"/>
                  </a:lnTo>
                  <a:lnTo>
                    <a:pt x="329" y="2"/>
                  </a:lnTo>
                  <a:lnTo>
                    <a:pt x="344" y="5"/>
                  </a:lnTo>
                  <a:lnTo>
                    <a:pt x="358" y="7"/>
                  </a:lnTo>
                  <a:lnTo>
                    <a:pt x="373" y="10"/>
                  </a:lnTo>
                  <a:lnTo>
                    <a:pt x="387" y="14"/>
                  </a:lnTo>
                  <a:lnTo>
                    <a:pt x="400" y="19"/>
                  </a:lnTo>
                  <a:lnTo>
                    <a:pt x="414" y="24"/>
                  </a:lnTo>
                  <a:lnTo>
                    <a:pt x="427" y="30"/>
                  </a:lnTo>
                  <a:lnTo>
                    <a:pt x="440" y="37"/>
                  </a:lnTo>
                  <a:lnTo>
                    <a:pt x="453" y="43"/>
                  </a:lnTo>
                  <a:lnTo>
                    <a:pt x="465" y="52"/>
                  </a:lnTo>
                  <a:lnTo>
                    <a:pt x="477" y="60"/>
                  </a:lnTo>
                  <a:lnTo>
                    <a:pt x="487" y="69"/>
                  </a:lnTo>
                  <a:lnTo>
                    <a:pt x="498" y="78"/>
                  </a:lnTo>
                  <a:lnTo>
                    <a:pt x="509" y="88"/>
                  </a:lnTo>
                  <a:lnTo>
                    <a:pt x="519" y="99"/>
                  </a:lnTo>
                  <a:lnTo>
                    <a:pt x="528" y="109"/>
                  </a:lnTo>
                  <a:lnTo>
                    <a:pt x="537" y="120"/>
                  </a:lnTo>
                  <a:lnTo>
                    <a:pt x="545" y="132"/>
                  </a:lnTo>
                  <a:lnTo>
                    <a:pt x="553" y="144"/>
                  </a:lnTo>
                  <a:lnTo>
                    <a:pt x="560" y="157"/>
                  </a:lnTo>
                  <a:lnTo>
                    <a:pt x="566" y="170"/>
                  </a:lnTo>
                  <a:lnTo>
                    <a:pt x="573" y="183"/>
                  </a:lnTo>
                  <a:lnTo>
                    <a:pt x="578" y="197"/>
                  </a:lnTo>
                  <a:lnTo>
                    <a:pt x="582" y="210"/>
                  </a:lnTo>
                  <a:lnTo>
                    <a:pt x="587" y="224"/>
                  </a:lnTo>
                  <a:lnTo>
                    <a:pt x="590" y="239"/>
                  </a:lnTo>
                  <a:lnTo>
                    <a:pt x="592" y="253"/>
                  </a:lnTo>
                  <a:lnTo>
                    <a:pt x="594" y="268"/>
                  </a:lnTo>
                  <a:lnTo>
                    <a:pt x="595" y="283"/>
                  </a:lnTo>
                  <a:lnTo>
                    <a:pt x="597" y="298"/>
                  </a:lnTo>
                  <a:lnTo>
                    <a:pt x="595" y="313"/>
                  </a:lnTo>
                  <a:lnTo>
                    <a:pt x="594" y="329"/>
                  </a:lnTo>
                  <a:lnTo>
                    <a:pt x="592" y="344"/>
                  </a:lnTo>
                  <a:lnTo>
                    <a:pt x="590" y="359"/>
                  </a:lnTo>
                  <a:lnTo>
                    <a:pt x="587" y="373"/>
                  </a:lnTo>
                  <a:lnTo>
                    <a:pt x="582" y="387"/>
                  </a:lnTo>
                  <a:lnTo>
                    <a:pt x="578" y="401"/>
                  </a:lnTo>
                  <a:lnTo>
                    <a:pt x="573" y="415"/>
                  </a:lnTo>
                  <a:lnTo>
                    <a:pt x="566" y="428"/>
                  </a:lnTo>
                  <a:lnTo>
                    <a:pt x="560" y="441"/>
                  </a:lnTo>
                  <a:lnTo>
                    <a:pt x="553" y="453"/>
                  </a:lnTo>
                  <a:lnTo>
                    <a:pt x="545" y="465"/>
                  </a:lnTo>
                  <a:lnTo>
                    <a:pt x="537" y="477"/>
                  </a:lnTo>
                  <a:lnTo>
                    <a:pt x="528" y="488"/>
                  </a:lnTo>
                  <a:lnTo>
                    <a:pt x="519" y="499"/>
                  </a:lnTo>
                  <a:lnTo>
                    <a:pt x="509" y="509"/>
                  </a:lnTo>
                  <a:lnTo>
                    <a:pt x="498" y="519"/>
                  </a:lnTo>
                  <a:lnTo>
                    <a:pt x="487" y="528"/>
                  </a:lnTo>
                  <a:lnTo>
                    <a:pt x="477" y="537"/>
                  </a:lnTo>
                  <a:lnTo>
                    <a:pt x="465" y="546"/>
                  </a:lnTo>
                  <a:lnTo>
                    <a:pt x="453" y="553"/>
                  </a:lnTo>
                  <a:lnTo>
                    <a:pt x="440" y="561"/>
                  </a:lnTo>
                  <a:lnTo>
                    <a:pt x="427" y="567"/>
                  </a:lnTo>
                  <a:lnTo>
                    <a:pt x="414" y="573"/>
                  </a:lnTo>
                  <a:lnTo>
                    <a:pt x="400" y="578"/>
                  </a:lnTo>
                  <a:lnTo>
                    <a:pt x="387" y="583"/>
                  </a:lnTo>
                  <a:lnTo>
                    <a:pt x="373" y="587"/>
                  </a:lnTo>
                  <a:lnTo>
                    <a:pt x="358" y="591"/>
                  </a:lnTo>
                  <a:lnTo>
                    <a:pt x="344" y="593"/>
                  </a:lnTo>
                  <a:lnTo>
                    <a:pt x="329" y="595"/>
                  </a:lnTo>
                  <a:lnTo>
                    <a:pt x="314" y="596"/>
                  </a:lnTo>
                  <a:lnTo>
                    <a:pt x="298" y="59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646" name="Google Shape;6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53" y="2440277"/>
            <a:ext cx="746669" cy="192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826" y="1553100"/>
            <a:ext cx="4489800" cy="2646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Data Source Slide</a:t>
            </a:r>
            <a:endParaRPr/>
          </a:p>
        </p:txBody>
      </p:sp>
      <p:sp>
        <p:nvSpPr>
          <p:cNvPr id="653" name="Google Shape;653;p19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we can talk briefly mention the code we use and mention the API data pulls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slides with text. More visual data than text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either listen to you or read the content, but won’t do both. </a:t>
            </a:r>
            <a:endParaRPr/>
          </a:p>
        </p:txBody>
      </p:sp>
      <p:sp>
        <p:nvSpPr>
          <p:cNvPr id="654" name="Google Shape;654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5" name="Google Shape;655;p19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656" name="Google Shape;656;p19"/>
            <p:cNvSpPr/>
            <p:nvPr/>
          </p:nvSpPr>
          <p:spPr>
            <a:xfrm>
              <a:off x="3889897" y="3280283"/>
              <a:ext cx="998038" cy="577710"/>
            </a:xfrm>
            <a:custGeom>
              <a:rect b="b" l="l" r="r" t="t"/>
              <a:pathLst>
                <a:path extrusionOk="0" h="577710" w="998038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2372415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3921527" y="3261804"/>
              <a:ext cx="998857" cy="577329"/>
            </a:xfrm>
            <a:custGeom>
              <a:rect b="b" l="l" r="r" t="t"/>
              <a:pathLst>
                <a:path extrusionOk="0" h="577329" w="998857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3922039" y="3231825"/>
              <a:ext cx="998054" cy="577388"/>
            </a:xfrm>
            <a:custGeom>
              <a:rect b="b" l="l" r="r" t="t"/>
              <a:pathLst>
                <a:path extrusionOk="0" h="577388" w="998054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4231770" y="3400376"/>
              <a:ext cx="378145" cy="218912"/>
            </a:xfrm>
            <a:custGeom>
              <a:rect b="b" l="l" r="r" t="t"/>
              <a:pathLst>
                <a:path extrusionOk="0" h="218912" w="378145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4231502" y="3348848"/>
              <a:ext cx="378432" cy="218803"/>
            </a:xfrm>
            <a:custGeom>
              <a:rect b="b" l="l" r="r" t="t"/>
              <a:pathLst>
                <a:path extrusionOk="0" h="218803" w="378432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3409843" y="2513133"/>
              <a:ext cx="2024410" cy="945165"/>
            </a:xfrm>
            <a:custGeom>
              <a:rect b="b" l="l" r="r" t="t"/>
              <a:pathLst>
                <a:path extrusionOk="0" h="945165" w="202441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2963426" y="65875"/>
              <a:ext cx="2875158" cy="2882646"/>
            </a:xfrm>
            <a:custGeom>
              <a:rect b="b" l="l" r="r" t="t"/>
              <a:pathLst>
                <a:path extrusionOk="0" h="2882646" w="2875158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986102" y="165506"/>
              <a:ext cx="2752826" cy="2463451"/>
            </a:xfrm>
            <a:custGeom>
              <a:rect b="b" l="l" r="r" t="t"/>
              <a:pathLst>
                <a:path extrusionOk="0" h="2463451" w="2752826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2963026" y="773963"/>
              <a:ext cx="2815611" cy="2175092"/>
            </a:xfrm>
            <a:custGeom>
              <a:rect b="b" l="l" r="r" t="t"/>
              <a:pathLst>
                <a:path extrusionOk="0" h="2175092" w="2815611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2183550" y="4458424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2233331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2233331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2447182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2726476" y="4553957"/>
              <a:ext cx="159649" cy="89989"/>
            </a:xfrm>
            <a:custGeom>
              <a:rect b="b" l="l" r="r" t="t"/>
              <a:pathLst>
                <a:path extrusionOk="0" h="89989" w="159649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2729149" y="4569009"/>
              <a:ext cx="157010" cy="75128"/>
            </a:xfrm>
            <a:custGeom>
              <a:rect b="b" l="l" r="r" t="t"/>
              <a:pathLst>
                <a:path extrusionOk="0" h="75128" w="15701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2596621" y="4484615"/>
              <a:ext cx="159662" cy="89989"/>
            </a:xfrm>
            <a:custGeom>
              <a:rect b="b" l="l" r="r" t="t"/>
              <a:pathLst>
                <a:path extrusionOk="0" h="89989" w="159662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2599186" y="4499667"/>
              <a:ext cx="157105" cy="75128"/>
            </a:xfrm>
            <a:custGeom>
              <a:rect b="b" l="l" r="r" t="t"/>
              <a:pathLst>
                <a:path extrusionOk="0" h="75128" w="157105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2302147" y="4142110"/>
              <a:ext cx="514696" cy="443940"/>
            </a:xfrm>
            <a:custGeom>
              <a:rect b="b" l="l" r="r" t="t"/>
              <a:pathLst>
                <a:path extrusionOk="0" h="443940" w="514696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2258507" y="4054849"/>
              <a:ext cx="110678" cy="194691"/>
            </a:xfrm>
            <a:custGeom>
              <a:rect b="b" l="l" r="r" t="t"/>
              <a:pathLst>
                <a:path extrusionOk="0" h="194691" w="110678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2250051" y="3940511"/>
              <a:ext cx="73912" cy="142900"/>
            </a:xfrm>
            <a:custGeom>
              <a:rect b="b" l="l" r="r" t="t"/>
              <a:pathLst>
                <a:path extrusionOk="0" h="142900" w="73912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2326123" y="3751123"/>
              <a:ext cx="169201" cy="272154"/>
            </a:xfrm>
            <a:custGeom>
              <a:rect b="b" l="l" r="r" t="t"/>
              <a:pathLst>
                <a:path extrusionOk="0" h="272154" w="169201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8" name="Google Shape;678;p19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79" name="Google Shape;679;p19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80" name="Google Shape;680;p19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rect b="b" l="l" r="r" t="t"/>
                  <a:pathLst>
                    <a:path extrusionOk="0" h="122070" w="343054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9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rect b="b" l="l" r="r" t="t"/>
                  <a:pathLst>
                    <a:path extrusionOk="0" h="89916" w="145163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9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rect b="b" l="l" r="r" t="t"/>
                  <a:pathLst>
                    <a:path extrusionOk="0" h="198541" w="343006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83" name="Google Shape;683;p19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84" name="Google Shape;684;p19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rect b="b" l="l" r="r" t="t"/>
                    <a:pathLst>
                      <a:path extrusionOk="0" h="56007" w="96807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19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rect b="b" l="l" r="r" t="t"/>
                    <a:pathLst>
                      <a:path extrusionOk="0" h="54959" w="94907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86" name="Google Shape;686;p19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rect b="b" l="l" r="r" t="t"/>
                  <a:pathLst>
                    <a:path extrusionOk="0" h="12299" w="21235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9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9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rect b="b" l="l" r="r" t="t"/>
                  <a:pathLst>
                    <a:path extrusionOk="0" h="12299" w="21197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9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9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9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19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p19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p19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19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9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9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rect b="b" l="l" r="r" t="t"/>
                  <a:pathLst>
                    <a:path extrusionOk="0" h="12263" w="21342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9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9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rect b="b" l="l" r="r" t="t"/>
                  <a:pathLst>
                    <a:path extrusionOk="0" h="15763" w="27254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9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9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19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rect b="b" l="l" r="r" t="t"/>
                  <a:pathLst>
                    <a:path extrusionOk="0" h="12298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p19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p19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rect b="b" l="l" r="r" t="t"/>
                  <a:pathLst>
                    <a:path extrusionOk="0" h="12299" w="21411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" name="Google Shape;705;p19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" name="Google Shape;706;p19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rect b="b" l="l" r="r" t="t"/>
                  <a:pathLst>
                    <a:path extrusionOk="0" h="12298" w="21235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9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rect b="b" l="l" r="r" t="t"/>
                  <a:pathLst>
                    <a:path extrusionOk="0" h="12299" w="20976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9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9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9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rect b="b" l="l" r="r" t="t"/>
                  <a:pathLst>
                    <a:path extrusionOk="0" h="12358" w="2115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9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rect b="b" l="l" r="r" t="t"/>
                  <a:pathLst>
                    <a:path extrusionOk="0" h="12263" w="21269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9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rect b="b" l="l" r="r" t="t"/>
                  <a:pathLst>
                    <a:path extrusionOk="0" h="15823" w="27256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9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rect b="b" l="l" r="r" t="t"/>
                  <a:pathLst>
                    <a:path extrusionOk="0" h="17487" w="33535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19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19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rect b="b" l="l" r="r" t="t"/>
                  <a:pathLst>
                    <a:path extrusionOk="0" h="12299" w="20746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19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19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19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19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19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p19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rect b="b" l="l" r="r" t="t"/>
                  <a:pathLst>
                    <a:path extrusionOk="0" h="14108" w="24523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19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rect b="b" l="l" r="r" t="t"/>
                  <a:pathLst>
                    <a:path extrusionOk="0" h="14108" w="24413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19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rect b="b" l="l" r="r" t="t"/>
                  <a:pathLst>
                    <a:path extrusionOk="0" h="41195" w="71148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p19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" name="Google Shape;725;p19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6" name="Google Shape;726;p19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rect b="b" l="l" r="r" t="t"/>
                  <a:pathLst>
                    <a:path extrusionOk="0" h="12263" w="21424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7" name="Google Shape;727;p19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8" name="Google Shape;728;p19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p19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rect b="b" l="l" r="r" t="t"/>
                  <a:pathLst>
                    <a:path extrusionOk="0" h="12299" w="20722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19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p19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2" name="Google Shape;732;p19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rect b="b" l="l" r="r" t="t"/>
                  <a:pathLst>
                    <a:path extrusionOk="0" h="12299" w="21316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19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p19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" name="Google Shape;735;p19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p19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rect b="b" l="l" r="r" t="t"/>
                  <a:pathLst>
                    <a:path extrusionOk="0" h="17728" w="30663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p19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rect b="b" l="l" r="r" t="t"/>
                  <a:pathLst>
                    <a:path extrusionOk="0" h="12299" w="2140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p19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rect b="b" l="l" r="r" t="t"/>
                  <a:pathLst>
                    <a:path extrusionOk="0" h="12299" w="2120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" name="Google Shape;739;p19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" name="Google Shape;740;p19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rect b="b" l="l" r="r" t="t"/>
                  <a:pathLst>
                    <a:path extrusionOk="0" h="12299" w="20781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" name="Google Shape;741;p19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2" name="Google Shape;742;p19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rect b="b" l="l" r="r" t="t"/>
                  <a:pathLst>
                    <a:path extrusionOk="0" h="12299" w="21271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p19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rect b="b" l="l" r="r" t="t"/>
                  <a:pathLst>
                    <a:path extrusionOk="0" h="12299" w="21364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19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19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rect b="b" l="l" r="r" t="t"/>
                  <a:pathLst>
                    <a:path extrusionOk="0" h="12299" w="21269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19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19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19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rect b="b" l="l" r="r" t="t"/>
                  <a:pathLst>
                    <a:path extrusionOk="0" h="21252" w="36743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19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rect b="b" l="l" r="r" t="t"/>
                  <a:pathLst>
                    <a:path extrusionOk="0" h="14204" w="24428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0" name="Google Shape;750;p19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751" name="Google Shape;751;p19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752" name="Google Shape;752;p19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rect b="b" l="l" r="r" t="t"/>
                    <a:pathLst>
                      <a:path extrusionOk="0" h="280361" w="20739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19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rect b="b" l="l" r="r" t="t"/>
                    <a:pathLst>
                      <a:path extrusionOk="0" h="127104" w="205775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19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19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19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rect b="b" l="l" r="r" t="t"/>
                    <a:pathLst>
                      <a:path extrusionOk="0" h="121824" w="200455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57" name="Google Shape;757;p19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rect b="b" l="l" r="r" t="t"/>
                  <a:pathLst>
                    <a:path extrusionOk="0" h="144970" w="2375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19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rect b="b" l="l" r="r" t="t"/>
                  <a:pathLst>
                    <a:path extrusionOk="0" h="249936" w="18649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19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rect b="b" l="l" r="r" t="t"/>
                  <a:pathLst>
                    <a:path extrusionOk="0" h="110490" w="188865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60" name="Google Shape;760;p19"/>
            <p:cNvSpPr/>
            <p:nvPr/>
          </p:nvSpPr>
          <p:spPr>
            <a:xfrm>
              <a:off x="2270876" y="3943763"/>
              <a:ext cx="260754" cy="432930"/>
            </a:xfrm>
            <a:custGeom>
              <a:rect b="b" l="l" r="r" t="t"/>
              <a:pathLst>
                <a:path extrusionOk="0" h="432930" w="260754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2458935" y="4016678"/>
              <a:ext cx="330765" cy="258321"/>
            </a:xfrm>
            <a:custGeom>
              <a:rect b="b" l="l" r="r" t="t"/>
              <a:pathLst>
                <a:path extrusionOk="0" h="258321" w="330765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2447141" y="4011203"/>
              <a:ext cx="100743" cy="148055"/>
            </a:xfrm>
            <a:custGeom>
              <a:rect b="b" l="l" r="r" t="t"/>
              <a:pathLst>
                <a:path extrusionOk="0" h="148055" w="100743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2331622" y="3739152"/>
              <a:ext cx="164429" cy="181621"/>
            </a:xfrm>
            <a:custGeom>
              <a:rect b="b" l="l" r="r" t="t"/>
              <a:pathLst>
                <a:path extrusionOk="0" h="181621" w="164429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2515394" y="4404988"/>
              <a:ext cx="145638" cy="201549"/>
            </a:xfrm>
            <a:custGeom>
              <a:rect b="b" l="l" r="r" t="t"/>
              <a:pathLst>
                <a:path extrusionOk="0" h="201549" w="145638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2565555" y="4383081"/>
              <a:ext cx="95477" cy="55816"/>
            </a:xfrm>
            <a:custGeom>
              <a:rect b="b" l="l" r="r" t="t"/>
              <a:pathLst>
                <a:path extrusionOk="0" h="55816" w="95477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4383145" y="3435820"/>
              <a:ext cx="77712" cy="44958"/>
            </a:xfrm>
            <a:custGeom>
              <a:rect b="b" l="l" r="r" t="t"/>
              <a:pathLst>
                <a:path extrusionOk="0" h="44958" w="77712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9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9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9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6351541" y="3874743"/>
              <a:ext cx="217302" cy="317702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6368017" y="3871983"/>
              <a:ext cx="104086" cy="12826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6388363" y="4011215"/>
              <a:ext cx="128390" cy="14369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6169126" y="4068541"/>
              <a:ext cx="242294" cy="344916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6350989" y="4058254"/>
              <a:ext cx="187162" cy="24687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6384325" y="3881810"/>
              <a:ext cx="137686" cy="169616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6389913" y="3881145"/>
              <a:ext cx="138230" cy="13009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6223986" y="4735273"/>
              <a:ext cx="108702" cy="82916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6224466" y="4761723"/>
              <a:ext cx="108209" cy="5649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6169601" y="4699543"/>
              <a:ext cx="99502" cy="77082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6170058" y="4724979"/>
              <a:ext cx="99108" cy="5173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6206498" y="4301929"/>
              <a:ext cx="236938" cy="40866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6271102" y="4302737"/>
              <a:ext cx="235887" cy="442489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6183254" y="4274877"/>
              <a:ext cx="352749" cy="324700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6466820" y="4083042"/>
              <a:ext cx="122590" cy="42978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6490841" y="4077626"/>
              <a:ext cx="74124" cy="94270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6345497" y="4058119"/>
              <a:ext cx="63405" cy="6657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9" name="Google Shape;789;p19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90" name="Google Shape;790;p19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chain our analysis</a:t>
            </a:r>
            <a:endParaRPr/>
          </a:p>
        </p:txBody>
      </p:sp>
      <p:sp>
        <p:nvSpPr>
          <p:cNvPr id="800" name="Google Shape;800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1" name="Google Shape;801;p20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802" name="Google Shape;802;p20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04" name="Google Shape;804;p20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05" name="Google Shape;805;p20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806" name="Google Shape;806;p20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08" name="Google Shape;808;p20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09" name="Google Shape;809;p20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810" name="Google Shape;810;p20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12" name="Google Shape;812;p20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13" name="Google Shape;813;p20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814" name="Google Shape;814;p20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816" name="Google Shape;816;p20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817" name="Google Shape;817;p20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